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5" r:id="rId4"/>
    <p:sldId id="264" r:id="rId5"/>
    <p:sldId id="263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955" y="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05B8043D-B564-8851-9FA9-520E14DA42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25" b="61808"/>
          <a:stretch/>
        </p:blipFill>
        <p:spPr>
          <a:xfrm>
            <a:off x="5377415" y="2358454"/>
            <a:ext cx="1437170" cy="738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1CA4BD74-CFD9-6222-05C7-FDE0554398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43" b="34873"/>
          <a:stretch/>
        </p:blipFill>
        <p:spPr>
          <a:xfrm>
            <a:off x="3800219" y="3776060"/>
            <a:ext cx="4591562" cy="571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4F8D45C-F1E9-DAE6-E35C-2024BA2F49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137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C4F31DE-ACC9-4AB9-49D0-553BECB7CE70}"/>
              </a:ext>
            </a:extLst>
          </p:cNvPr>
          <p:cNvSpPr/>
          <p:nvPr/>
        </p:nvSpPr>
        <p:spPr bwMode="white">
          <a:xfrm>
            <a:off x="6091438" y="1750280"/>
            <a:ext cx="1123438" cy="257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1254701-331E-9BC2-117C-05AA4110D4FF}"/>
              </a:ext>
            </a:extLst>
          </p:cNvPr>
          <p:cNvSpPr/>
          <p:nvPr/>
        </p:nvSpPr>
        <p:spPr bwMode="white">
          <a:xfrm>
            <a:off x="9147570" y="1740758"/>
            <a:ext cx="847339" cy="266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3CC2252-C6C7-7F6A-F282-A361BF29B7ED}"/>
              </a:ext>
            </a:extLst>
          </p:cNvPr>
          <p:cNvSpPr/>
          <p:nvPr/>
        </p:nvSpPr>
        <p:spPr bwMode="white">
          <a:xfrm>
            <a:off x="1350148" y="2226404"/>
            <a:ext cx="590280" cy="257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E7DEAF8-7A09-98DC-A8E0-67DD8DEE6613}"/>
              </a:ext>
            </a:extLst>
          </p:cNvPr>
          <p:cNvSpPr/>
          <p:nvPr/>
        </p:nvSpPr>
        <p:spPr bwMode="white">
          <a:xfrm>
            <a:off x="2549752" y="2721573"/>
            <a:ext cx="209454" cy="1904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C59487A-84FD-F9CF-86BB-221066EB0165}"/>
              </a:ext>
            </a:extLst>
          </p:cNvPr>
          <p:cNvSpPr/>
          <p:nvPr/>
        </p:nvSpPr>
        <p:spPr bwMode="white">
          <a:xfrm>
            <a:off x="5834380" y="2721573"/>
            <a:ext cx="190413" cy="1904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38E320F-9582-FEAB-AB70-4BF1B8760D8D}"/>
              </a:ext>
            </a:extLst>
          </p:cNvPr>
          <p:cNvSpPr/>
          <p:nvPr/>
        </p:nvSpPr>
        <p:spPr bwMode="white">
          <a:xfrm>
            <a:off x="9699768" y="2721573"/>
            <a:ext cx="190413" cy="199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0BEB63A-E953-EA3E-B7E2-D7A586B5A2B3}"/>
              </a:ext>
            </a:extLst>
          </p:cNvPr>
          <p:cNvSpPr/>
          <p:nvPr/>
        </p:nvSpPr>
        <p:spPr bwMode="white">
          <a:xfrm>
            <a:off x="2302214" y="3197696"/>
            <a:ext cx="142809" cy="1904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E6E7417-EEAE-8150-5B48-9CA98CCD53C0}"/>
              </a:ext>
            </a:extLst>
          </p:cNvPr>
          <p:cNvSpPr/>
          <p:nvPr/>
        </p:nvSpPr>
        <p:spPr bwMode="white">
          <a:xfrm>
            <a:off x="4453884" y="3664297"/>
            <a:ext cx="190413" cy="199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EBC38EB-D1D7-AF0F-41BF-57A97247663D}"/>
              </a:ext>
            </a:extLst>
          </p:cNvPr>
          <p:cNvSpPr/>
          <p:nvPr/>
        </p:nvSpPr>
        <p:spPr bwMode="white">
          <a:xfrm>
            <a:off x="4663338" y="4140421"/>
            <a:ext cx="190413" cy="199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37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F9703B5-CC2F-0FDD-A99E-82B894BA4D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91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090244A-3DA9-CE79-9497-7410DFF1FCB2}"/>
              </a:ext>
            </a:extLst>
          </p:cNvPr>
          <p:cNvSpPr/>
          <p:nvPr/>
        </p:nvSpPr>
        <p:spPr bwMode="white">
          <a:xfrm rot="18802199">
            <a:off x="1197355" y="714325"/>
            <a:ext cx="300128" cy="1736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26E1AE0-842E-C9B1-54FA-3C8AF606D520}"/>
              </a:ext>
            </a:extLst>
          </p:cNvPr>
          <p:cNvSpPr/>
          <p:nvPr/>
        </p:nvSpPr>
        <p:spPr bwMode="white">
          <a:xfrm>
            <a:off x="3364302" y="918479"/>
            <a:ext cx="1535501" cy="1379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4DB02AE-FAC8-8888-8056-335F023F7454}"/>
              </a:ext>
            </a:extLst>
          </p:cNvPr>
          <p:cNvSpPr/>
          <p:nvPr/>
        </p:nvSpPr>
        <p:spPr bwMode="white">
          <a:xfrm>
            <a:off x="1169256" y="2479364"/>
            <a:ext cx="142809" cy="190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DF40679-2D67-BA07-0266-4CAF2F7168F0}"/>
              </a:ext>
            </a:extLst>
          </p:cNvPr>
          <p:cNvSpPr/>
          <p:nvPr/>
        </p:nvSpPr>
        <p:spPr bwMode="white">
          <a:xfrm>
            <a:off x="3901685" y="2469817"/>
            <a:ext cx="199933" cy="200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2D71D60-6325-346B-1CEB-3F58E9126D15}"/>
              </a:ext>
            </a:extLst>
          </p:cNvPr>
          <p:cNvSpPr/>
          <p:nvPr/>
        </p:nvSpPr>
        <p:spPr bwMode="white">
          <a:xfrm>
            <a:off x="6662677" y="2479364"/>
            <a:ext cx="142809" cy="190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EB6C75F-A011-A6E1-3755-6D1E20D6890E}"/>
              </a:ext>
            </a:extLst>
          </p:cNvPr>
          <p:cNvSpPr/>
          <p:nvPr/>
        </p:nvSpPr>
        <p:spPr bwMode="white">
          <a:xfrm>
            <a:off x="9414148" y="2479364"/>
            <a:ext cx="142809" cy="190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090244A-3DA9-CE79-9497-7410DFF1FCB2}"/>
              </a:ext>
            </a:extLst>
          </p:cNvPr>
          <p:cNvSpPr/>
          <p:nvPr/>
        </p:nvSpPr>
        <p:spPr bwMode="white">
          <a:xfrm>
            <a:off x="6662677" y="944358"/>
            <a:ext cx="372108" cy="1379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26E1AE0-842E-C9B1-54FA-3C8AF606D520}"/>
              </a:ext>
            </a:extLst>
          </p:cNvPr>
          <p:cNvSpPr/>
          <p:nvPr/>
        </p:nvSpPr>
        <p:spPr bwMode="white">
          <a:xfrm>
            <a:off x="9556957" y="944357"/>
            <a:ext cx="245411" cy="1379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23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C54A75-99F0-C514-C99A-0A4110CFF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33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BF286CA4-A2E9-8698-301F-8F13747A02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15"/>
          <a:stretch/>
        </p:blipFill>
        <p:spPr>
          <a:xfrm>
            <a:off x="3908049" y="705056"/>
            <a:ext cx="4375902" cy="2515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99D7C67-1715-1081-46C3-9C7FF65C0FCC}"/>
              </a:ext>
            </a:extLst>
          </p:cNvPr>
          <p:cNvSpPr/>
          <p:nvPr/>
        </p:nvSpPr>
        <p:spPr bwMode="white">
          <a:xfrm>
            <a:off x="6364379" y="883416"/>
            <a:ext cx="752132" cy="695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93FC141E-44D8-11C7-7F06-30BE56E0C8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429000"/>
            <a:ext cx="11520000" cy="23056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76A5D50-7BD2-53E6-027C-25A0B95B66F4}"/>
              </a:ext>
            </a:extLst>
          </p:cNvPr>
          <p:cNvSpPr/>
          <p:nvPr/>
        </p:nvSpPr>
        <p:spPr bwMode="white">
          <a:xfrm>
            <a:off x="1150214" y="4010168"/>
            <a:ext cx="190413" cy="200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E4F013F-3C66-B693-78E9-FD0533D897CB}"/>
              </a:ext>
            </a:extLst>
          </p:cNvPr>
          <p:cNvSpPr/>
          <p:nvPr/>
        </p:nvSpPr>
        <p:spPr bwMode="white">
          <a:xfrm>
            <a:off x="1692892" y="4010168"/>
            <a:ext cx="190413" cy="200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6FA867A-59C0-F231-88AD-D5748BC539FC}"/>
              </a:ext>
            </a:extLst>
          </p:cNvPr>
          <p:cNvSpPr/>
          <p:nvPr/>
        </p:nvSpPr>
        <p:spPr bwMode="white">
          <a:xfrm>
            <a:off x="3901685" y="4010168"/>
            <a:ext cx="199933" cy="200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201C4FB-25E2-2CFB-9BE5-1FF6415328EB}"/>
              </a:ext>
            </a:extLst>
          </p:cNvPr>
          <p:cNvSpPr/>
          <p:nvPr/>
        </p:nvSpPr>
        <p:spPr bwMode="white">
          <a:xfrm>
            <a:off x="4434842" y="4010168"/>
            <a:ext cx="209454" cy="200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E76F55B-B633-7503-DE06-39D5C7DD2113}"/>
              </a:ext>
            </a:extLst>
          </p:cNvPr>
          <p:cNvSpPr/>
          <p:nvPr/>
        </p:nvSpPr>
        <p:spPr bwMode="white">
          <a:xfrm>
            <a:off x="6586512" y="4010168"/>
            <a:ext cx="314181" cy="200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11EF3BF-D3F0-718D-7532-A66A8D2A041B}"/>
              </a:ext>
            </a:extLst>
          </p:cNvPr>
          <p:cNvSpPr/>
          <p:nvPr/>
        </p:nvSpPr>
        <p:spPr bwMode="white">
          <a:xfrm>
            <a:off x="7176793" y="4010168"/>
            <a:ext cx="190413" cy="200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5A97AC1-CA07-3494-F391-0C8CD283DDFE}"/>
              </a:ext>
            </a:extLst>
          </p:cNvPr>
          <p:cNvSpPr/>
          <p:nvPr/>
        </p:nvSpPr>
        <p:spPr bwMode="white">
          <a:xfrm>
            <a:off x="3444694" y="4477008"/>
            <a:ext cx="314181" cy="238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D014DCF-5F2C-BF14-8DD3-273EDB277519}"/>
              </a:ext>
            </a:extLst>
          </p:cNvPr>
          <p:cNvSpPr/>
          <p:nvPr/>
        </p:nvSpPr>
        <p:spPr bwMode="white">
          <a:xfrm>
            <a:off x="4853752" y="4486535"/>
            <a:ext cx="190413" cy="200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4B852C8-1252-488B-4E08-8A6C8DF40DA5}"/>
              </a:ext>
            </a:extLst>
          </p:cNvPr>
          <p:cNvSpPr/>
          <p:nvPr/>
        </p:nvSpPr>
        <p:spPr bwMode="white">
          <a:xfrm>
            <a:off x="7129190" y="4457953"/>
            <a:ext cx="304661" cy="257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ED5C7B41-B001-A07B-B870-0D80EC00E571}"/>
              </a:ext>
            </a:extLst>
          </p:cNvPr>
          <p:cNvSpPr/>
          <p:nvPr/>
        </p:nvSpPr>
        <p:spPr bwMode="white">
          <a:xfrm>
            <a:off x="8557289" y="4486535"/>
            <a:ext cx="199933" cy="200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244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7C0DE8C-0138-5849-916E-660CD06C0A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660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6C70429-E3A7-6AF2-CBED-734B7A309F33}"/>
              </a:ext>
            </a:extLst>
          </p:cNvPr>
          <p:cNvSpPr/>
          <p:nvPr/>
        </p:nvSpPr>
        <p:spPr bwMode="white">
          <a:xfrm>
            <a:off x="1816661" y="2302477"/>
            <a:ext cx="6959603" cy="1044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10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2023-07-20T00:26:43Z</dcterms:created>
  <dcterms:modified xsi:type="dcterms:W3CDTF">2023-07-26T10:11:07Z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