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0" t="54551" r="32062" b="17788"/>
          <a:stretch/>
        </p:blipFill>
        <p:spPr>
          <a:xfrm>
            <a:off x="3835879" y="3623095"/>
            <a:ext cx="4520242" cy="53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358454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A6C894-5424-BDAC-1BE3-9899A068D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1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90E36D-F4D4-7AC4-6A4F-047588685F22}"/>
              </a:ext>
            </a:extLst>
          </p:cNvPr>
          <p:cNvSpPr/>
          <p:nvPr/>
        </p:nvSpPr>
        <p:spPr bwMode="white">
          <a:xfrm>
            <a:off x="3311404" y="1733715"/>
            <a:ext cx="590280" cy="2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35123E-B611-E845-2066-2986A3309F8B}"/>
              </a:ext>
            </a:extLst>
          </p:cNvPr>
          <p:cNvSpPr/>
          <p:nvPr/>
        </p:nvSpPr>
        <p:spPr bwMode="white">
          <a:xfrm>
            <a:off x="5196495" y="1733715"/>
            <a:ext cx="590280" cy="2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729844-F94B-0F2B-3AA6-82F2836650ED}"/>
              </a:ext>
            </a:extLst>
          </p:cNvPr>
          <p:cNvSpPr/>
          <p:nvPr/>
        </p:nvSpPr>
        <p:spPr bwMode="white">
          <a:xfrm>
            <a:off x="9547438" y="1733715"/>
            <a:ext cx="523636" cy="2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33B162-B11C-788C-8B2E-1BB0FFD76346}"/>
              </a:ext>
            </a:extLst>
          </p:cNvPr>
          <p:cNvSpPr/>
          <p:nvPr/>
        </p:nvSpPr>
        <p:spPr bwMode="white">
          <a:xfrm>
            <a:off x="5491636" y="2220239"/>
            <a:ext cx="466512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773440-835E-8254-DD2B-A891A6F35941}"/>
              </a:ext>
            </a:extLst>
          </p:cNvPr>
          <p:cNvSpPr/>
          <p:nvPr/>
        </p:nvSpPr>
        <p:spPr bwMode="white">
          <a:xfrm>
            <a:off x="8719140" y="2687683"/>
            <a:ext cx="476033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4CE5F15F-6672-CB58-2DD8-00B33548A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21573"/>
            <a:ext cx="11520000" cy="240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3058328-40E7-CDDC-6374-855212E83328}"/>
              </a:ext>
            </a:extLst>
          </p:cNvPr>
          <p:cNvSpPr/>
          <p:nvPr/>
        </p:nvSpPr>
        <p:spPr bwMode="white">
          <a:xfrm>
            <a:off x="10994578" y="3679454"/>
            <a:ext cx="238015" cy="19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677DAEC-43AB-C177-5FB0-6097D38EAD04}"/>
              </a:ext>
            </a:extLst>
          </p:cNvPr>
          <p:cNvSpPr/>
          <p:nvPr/>
        </p:nvSpPr>
        <p:spPr bwMode="white">
          <a:xfrm>
            <a:off x="10994578" y="4146645"/>
            <a:ext cx="238015" cy="19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0A3EB6C-7513-640B-6089-3B7A7A5F0127}"/>
              </a:ext>
            </a:extLst>
          </p:cNvPr>
          <p:cNvSpPr/>
          <p:nvPr/>
        </p:nvSpPr>
        <p:spPr bwMode="white">
          <a:xfrm>
            <a:off x="10994578" y="4613836"/>
            <a:ext cx="238015" cy="19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A66A444-5421-6A96-D1AD-17AE616E19A1}"/>
              </a:ext>
            </a:extLst>
          </p:cNvPr>
          <p:cNvSpPr/>
          <p:nvPr/>
        </p:nvSpPr>
        <p:spPr bwMode="white">
          <a:xfrm>
            <a:off x="10956495" y="5061958"/>
            <a:ext cx="276098" cy="24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7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FF49D5-C2FD-00CB-42B6-7F09C1AC7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CF0DFC-FE25-B22C-3231-8897B23C6B60}"/>
              </a:ext>
            </a:extLst>
          </p:cNvPr>
          <p:cNvSpPr/>
          <p:nvPr/>
        </p:nvSpPr>
        <p:spPr bwMode="white">
          <a:xfrm>
            <a:off x="4796628" y="911023"/>
            <a:ext cx="2646743" cy="269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1D076C6-DDEE-D11C-5E1D-907F9B4FF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41143"/>
            <a:ext cx="11520000" cy="2835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8B416C-E8F3-F582-8C6C-18CBAD974A1D}"/>
              </a:ext>
            </a:extLst>
          </p:cNvPr>
          <p:cNvSpPr/>
          <p:nvPr/>
        </p:nvSpPr>
        <p:spPr bwMode="white">
          <a:xfrm>
            <a:off x="3092429" y="5488763"/>
            <a:ext cx="190413" cy="20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CAB28C-0C6A-F8AE-A995-0858F4863F4B}"/>
              </a:ext>
            </a:extLst>
          </p:cNvPr>
          <p:cNvSpPr/>
          <p:nvPr/>
        </p:nvSpPr>
        <p:spPr bwMode="white">
          <a:xfrm>
            <a:off x="7671867" y="5622423"/>
            <a:ext cx="466512" cy="20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ECDD397-F5BB-6D04-2AE0-531E2A13DC0D}"/>
              </a:ext>
            </a:extLst>
          </p:cNvPr>
          <p:cNvSpPr/>
          <p:nvPr/>
        </p:nvSpPr>
        <p:spPr bwMode="white">
          <a:xfrm>
            <a:off x="3092429" y="5956573"/>
            <a:ext cx="190413" cy="20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A65410-C04C-D0D2-4969-DE722135B370}"/>
              </a:ext>
            </a:extLst>
          </p:cNvPr>
          <p:cNvSpPr/>
          <p:nvPr/>
        </p:nvSpPr>
        <p:spPr bwMode="white">
          <a:xfrm>
            <a:off x="8014611" y="6080686"/>
            <a:ext cx="333223" cy="20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A99DE7-450E-8098-BB24-40F53FF80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1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AB57DA-1529-0A8A-C8F2-D8369811FBC7}"/>
              </a:ext>
            </a:extLst>
          </p:cNvPr>
          <p:cNvSpPr/>
          <p:nvPr/>
        </p:nvSpPr>
        <p:spPr bwMode="white">
          <a:xfrm>
            <a:off x="1078302" y="2294635"/>
            <a:ext cx="10170543" cy="127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