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1898F5C-0AF0-63ED-4322-958D8BB5F8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2" b="34417"/>
          <a:stretch/>
        </p:blipFill>
        <p:spPr>
          <a:xfrm>
            <a:off x="4011566" y="3629411"/>
            <a:ext cx="4168868" cy="62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C17442-941E-E85E-B810-C89A11B09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3A2E60-6114-2092-F7B7-CAF220E837C9}"/>
              </a:ext>
            </a:extLst>
          </p:cNvPr>
          <p:cNvSpPr/>
          <p:nvPr/>
        </p:nvSpPr>
        <p:spPr bwMode="white">
          <a:xfrm>
            <a:off x="10994578" y="1561864"/>
            <a:ext cx="238015" cy="19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3BB4A2-377E-70A7-6AE2-12F7D93176F4}"/>
              </a:ext>
            </a:extLst>
          </p:cNvPr>
          <p:cNvSpPr/>
          <p:nvPr/>
        </p:nvSpPr>
        <p:spPr bwMode="white">
          <a:xfrm>
            <a:off x="10994578" y="2019717"/>
            <a:ext cx="238015" cy="181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F48B04-8B37-B082-B0EC-4D244742A3BD}"/>
              </a:ext>
            </a:extLst>
          </p:cNvPr>
          <p:cNvSpPr/>
          <p:nvPr/>
        </p:nvSpPr>
        <p:spPr bwMode="white">
          <a:xfrm>
            <a:off x="10994578" y="2611111"/>
            <a:ext cx="238015" cy="19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AC2240-E2D4-1C96-02BD-8854FD153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0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459131-E6C8-8022-0936-D57EAA35BBB5}"/>
              </a:ext>
            </a:extLst>
          </p:cNvPr>
          <p:cNvSpPr/>
          <p:nvPr/>
        </p:nvSpPr>
        <p:spPr bwMode="white">
          <a:xfrm>
            <a:off x="8497019" y="2045552"/>
            <a:ext cx="2945030" cy="1275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179EA4-AE27-B6BF-E1AA-6711B2B0F49E}"/>
              </a:ext>
            </a:extLst>
          </p:cNvPr>
          <p:cNvSpPr/>
          <p:nvPr/>
        </p:nvSpPr>
        <p:spPr bwMode="white">
          <a:xfrm>
            <a:off x="3140033" y="2502651"/>
            <a:ext cx="2513454" cy="36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9C7046-4814-AE24-C920-F028A953DED7}"/>
              </a:ext>
            </a:extLst>
          </p:cNvPr>
          <p:cNvSpPr/>
          <p:nvPr/>
        </p:nvSpPr>
        <p:spPr bwMode="white">
          <a:xfrm>
            <a:off x="731305" y="3816811"/>
            <a:ext cx="4846016" cy="25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3C312AB-2EBC-197B-AF80-CFE6C2E0B749}"/>
              </a:ext>
            </a:extLst>
          </p:cNvPr>
          <p:cNvSpPr/>
          <p:nvPr/>
        </p:nvSpPr>
        <p:spPr bwMode="white">
          <a:xfrm>
            <a:off x="6300892" y="3816811"/>
            <a:ext cx="4436628" cy="25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8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8507A1-01A4-D0CF-6C01-90A9B1F5C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C3DC1F-B6BD-3B90-9D9C-03C8FA157728}"/>
              </a:ext>
            </a:extLst>
          </p:cNvPr>
          <p:cNvSpPr/>
          <p:nvPr/>
        </p:nvSpPr>
        <p:spPr bwMode="white">
          <a:xfrm>
            <a:off x="1797619" y="1600632"/>
            <a:ext cx="3608330" cy="1168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82E26E4F-A0FB-660D-14EC-B243FD44E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47925"/>
            <a:ext cx="11520000" cy="258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B98426-3C2E-9F1C-F7C9-F48AD39125CE}"/>
              </a:ext>
            </a:extLst>
          </p:cNvPr>
          <p:cNvSpPr/>
          <p:nvPr/>
        </p:nvSpPr>
        <p:spPr bwMode="white">
          <a:xfrm>
            <a:off x="1064528" y="3989162"/>
            <a:ext cx="4413246" cy="1702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5F9615B-32CA-C4C6-0B69-B15A1201F340}"/>
              </a:ext>
            </a:extLst>
          </p:cNvPr>
          <p:cNvSpPr/>
          <p:nvPr/>
        </p:nvSpPr>
        <p:spPr bwMode="white">
          <a:xfrm>
            <a:off x="5872462" y="3989161"/>
            <a:ext cx="4817454" cy="1341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6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EB0937-1ABE-063F-A886-6232CD4AE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C6E9B8-BB94-8EE7-240D-14F4808100D0}"/>
              </a:ext>
            </a:extLst>
          </p:cNvPr>
          <p:cNvSpPr/>
          <p:nvPr/>
        </p:nvSpPr>
        <p:spPr bwMode="white">
          <a:xfrm>
            <a:off x="1807139" y="2037049"/>
            <a:ext cx="5439049" cy="126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