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05B8043D-B564-8851-9FA9-520E14DA42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25" b="61808"/>
          <a:stretch/>
        </p:blipFill>
        <p:spPr>
          <a:xfrm>
            <a:off x="5377415" y="2358454"/>
            <a:ext cx="1437170" cy="73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0694D1D8-6DEA-EE5D-6B34-92186C0ACB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6" b="31730"/>
          <a:stretch/>
        </p:blipFill>
        <p:spPr>
          <a:xfrm>
            <a:off x="4041758" y="3577652"/>
            <a:ext cx="4108483" cy="640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1B5E92-D227-E315-5E37-4C403DA0D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5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D1A1C1-E88D-589B-B019-8A63400742D3}"/>
              </a:ext>
            </a:extLst>
          </p:cNvPr>
          <p:cNvSpPr/>
          <p:nvPr/>
        </p:nvSpPr>
        <p:spPr bwMode="white">
          <a:xfrm>
            <a:off x="5539239" y="1790306"/>
            <a:ext cx="199933" cy="200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806F042-8C06-FEA0-2270-B4C12BB28EA8}"/>
              </a:ext>
            </a:extLst>
          </p:cNvPr>
          <p:cNvSpPr/>
          <p:nvPr/>
        </p:nvSpPr>
        <p:spPr bwMode="white">
          <a:xfrm>
            <a:off x="7633785" y="1790306"/>
            <a:ext cx="723570" cy="200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7945260-1E03-AE72-FE74-A91D45F5EA31}"/>
              </a:ext>
            </a:extLst>
          </p:cNvPr>
          <p:cNvSpPr/>
          <p:nvPr/>
        </p:nvSpPr>
        <p:spPr bwMode="white">
          <a:xfrm>
            <a:off x="9985388" y="1790306"/>
            <a:ext cx="742611" cy="200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9481EC8-695B-F4A4-CD2F-5017F229C95B}"/>
              </a:ext>
            </a:extLst>
          </p:cNvPr>
          <p:cNvSpPr/>
          <p:nvPr/>
        </p:nvSpPr>
        <p:spPr bwMode="white">
          <a:xfrm>
            <a:off x="6624595" y="2267075"/>
            <a:ext cx="561719" cy="190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51E2782-3F55-2A96-4CD5-2F5F3C285527}"/>
              </a:ext>
            </a:extLst>
          </p:cNvPr>
          <p:cNvSpPr/>
          <p:nvPr/>
        </p:nvSpPr>
        <p:spPr bwMode="white">
          <a:xfrm>
            <a:off x="1540561" y="2734309"/>
            <a:ext cx="190413" cy="200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F9F2E19-7C7F-9F1B-B104-9FD39F8D41AE}"/>
              </a:ext>
            </a:extLst>
          </p:cNvPr>
          <p:cNvSpPr/>
          <p:nvPr/>
        </p:nvSpPr>
        <p:spPr bwMode="white">
          <a:xfrm>
            <a:off x="4777586" y="2734309"/>
            <a:ext cx="733090" cy="200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19E06DB-4699-0FE8-790B-E71C305D007C}"/>
              </a:ext>
            </a:extLst>
          </p:cNvPr>
          <p:cNvSpPr/>
          <p:nvPr/>
        </p:nvSpPr>
        <p:spPr bwMode="white">
          <a:xfrm>
            <a:off x="10061553" y="3211078"/>
            <a:ext cx="704529" cy="200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64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4E0EE6-6604-6AB8-D893-23D6E8ACD2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71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5FC765-373F-2966-AB65-5347E5EC31BC}"/>
              </a:ext>
            </a:extLst>
          </p:cNvPr>
          <p:cNvSpPr/>
          <p:nvPr/>
        </p:nvSpPr>
        <p:spPr bwMode="white">
          <a:xfrm>
            <a:off x="1807140" y="1690777"/>
            <a:ext cx="5750479" cy="100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DBED3C15-8687-8DAA-4090-B9A88DE030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31910"/>
            <a:ext cx="11520000" cy="2447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5B9AA18-1D2D-E8BF-2A9A-6FC908A61398}"/>
              </a:ext>
            </a:extLst>
          </p:cNvPr>
          <p:cNvSpPr/>
          <p:nvPr/>
        </p:nvSpPr>
        <p:spPr bwMode="white">
          <a:xfrm>
            <a:off x="1797618" y="4384088"/>
            <a:ext cx="5232909" cy="1438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6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897AD7-5A76-BB3C-2561-A28BCB732C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55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DE792E-1198-559E-EABC-F7067B990124}"/>
              </a:ext>
            </a:extLst>
          </p:cNvPr>
          <p:cNvSpPr/>
          <p:nvPr/>
        </p:nvSpPr>
        <p:spPr bwMode="white">
          <a:xfrm>
            <a:off x="1797619" y="1430005"/>
            <a:ext cx="4818841" cy="1149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03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D4A462-6E3E-900C-2ACE-D50B6EA2D3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5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4B95BE-5FB8-96AC-EC2F-5D28FA708CD9}"/>
              </a:ext>
            </a:extLst>
          </p:cNvPr>
          <p:cNvSpPr/>
          <p:nvPr/>
        </p:nvSpPr>
        <p:spPr bwMode="white">
          <a:xfrm>
            <a:off x="1816661" y="2190179"/>
            <a:ext cx="6965030" cy="1821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0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2023-07-26T10:17:16Z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