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82" r:id="rId4"/>
    <p:sldId id="281" r:id="rId5"/>
    <p:sldId id="280" r:id="rId6"/>
    <p:sldId id="279" r:id="rId7"/>
    <p:sldId id="278" r:id="rId8"/>
    <p:sldId id="277" r:id="rId9"/>
    <p:sldId id="274" r:id="rId10"/>
    <p:sldId id="271" r:id="rId11"/>
    <p:sldId id="270" r:id="rId12"/>
    <p:sldId id="267" r:id="rId13"/>
    <p:sldId id="263" r:id="rId14"/>
    <p:sldId id="261" r:id="rId15"/>
    <p:sldId id="260" r:id="rId16"/>
    <p:sldId id="258" r:id="rId17"/>
  </p:sldIdLst>
  <p:sldSz cx="12192000" cy="6858000"/>
  <p:notesSz cx="6858000" cy="9144000"/>
  <p:custDataLst>
    <p:tags r:id="rId1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276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EAFE5406-45F3-7AC5-E3BA-9613AEFA4A3F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55981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641EB385-10BA-62D4-E29F-D411D5729738}"/>
              </a:ext>
            </a:extLst>
          </p:cNvPr>
          <p:cNvSpPr/>
          <p:nvPr/>
        </p:nvSpPr>
        <p:spPr bwMode="white">
          <a:xfrm>
            <a:off x="8300231" y="2410963"/>
            <a:ext cx="1113918" cy="72499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66F8533B-869E-3B85-C0E4-16E3E5C9D4A4}"/>
              </a:ext>
            </a:extLst>
          </p:cNvPr>
          <p:cNvSpPr/>
          <p:nvPr/>
        </p:nvSpPr>
        <p:spPr bwMode="white">
          <a:xfrm>
            <a:off x="2092760" y="3345821"/>
            <a:ext cx="2960925" cy="108748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29212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D17FE2CD-F0DC-6368-F0AE-F39B4AE4BDD4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50111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C89A93A2-05CE-3113-0317-CD665519655E}"/>
              </a:ext>
            </a:extLst>
          </p:cNvPr>
          <p:cNvSpPr/>
          <p:nvPr/>
        </p:nvSpPr>
        <p:spPr bwMode="white">
          <a:xfrm>
            <a:off x="1721454" y="2021042"/>
            <a:ext cx="4480938" cy="84006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img_16777215">
            <a:extLst>
              <a:ext uri="{FF2B5EF4-FFF2-40B4-BE49-F238E27FC236}">
                <a16:creationId xmlns:a16="http://schemas.microsoft.com/office/drawing/2014/main" id="{6415D020-B4A6-8B32-FC30-57079154E6A0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060" y="3631101"/>
            <a:ext cx="11520000" cy="248796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AED62570-16C5-3FD5-F0BA-EA2171DC508C}"/>
              </a:ext>
            </a:extLst>
          </p:cNvPr>
          <p:cNvSpPr/>
          <p:nvPr/>
        </p:nvSpPr>
        <p:spPr bwMode="white">
          <a:xfrm>
            <a:off x="1721454" y="4823057"/>
            <a:ext cx="5969454" cy="13620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71004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BDC95EC2-3A33-112A-B588-53EFA5B6BB0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192292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5274BC65-8EA7-C457-E88B-06CDE3CEF3B1}"/>
              </a:ext>
            </a:extLst>
          </p:cNvPr>
          <p:cNvSpPr/>
          <p:nvPr/>
        </p:nvSpPr>
        <p:spPr bwMode="white">
          <a:xfrm>
            <a:off x="1273983" y="1460178"/>
            <a:ext cx="4497089" cy="94659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img_16777215">
            <a:extLst>
              <a:ext uri="{FF2B5EF4-FFF2-40B4-BE49-F238E27FC236}">
                <a16:creationId xmlns:a16="http://schemas.microsoft.com/office/drawing/2014/main" id="{A8834BBB-DDDC-C459-3619-65A5FEF3A956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122" y="3508552"/>
            <a:ext cx="11520000" cy="250987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C3D64EFC-E588-ECD1-90E0-E02215D7F521}"/>
              </a:ext>
            </a:extLst>
          </p:cNvPr>
          <p:cNvSpPr/>
          <p:nvPr/>
        </p:nvSpPr>
        <p:spPr bwMode="white">
          <a:xfrm>
            <a:off x="1407272" y="4620338"/>
            <a:ext cx="4613966" cy="139808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32244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41AD478F-A7BE-575D-19FC-78C7055E566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63120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5544BA40-63F9-9AA3-0038-4B408AE31672}"/>
              </a:ext>
            </a:extLst>
          </p:cNvPr>
          <p:cNvSpPr/>
          <p:nvPr/>
        </p:nvSpPr>
        <p:spPr bwMode="white">
          <a:xfrm>
            <a:off x="1121652" y="1956398"/>
            <a:ext cx="4974348" cy="215840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94508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8E32C2D5-5E24-7170-6C9C-A4590D8D2BD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62244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50CB30D0-99EB-6A4F-2F23-E9C47CFB3993}"/>
              </a:ext>
            </a:extLst>
          </p:cNvPr>
          <p:cNvSpPr/>
          <p:nvPr/>
        </p:nvSpPr>
        <p:spPr bwMode="white">
          <a:xfrm>
            <a:off x="1683371" y="1427668"/>
            <a:ext cx="4817454" cy="105673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94F6F4C2-7F0D-79F2-AC64-FADC23CC6370}"/>
              </a:ext>
            </a:extLst>
          </p:cNvPr>
          <p:cNvSpPr/>
          <p:nvPr/>
        </p:nvSpPr>
        <p:spPr bwMode="white">
          <a:xfrm>
            <a:off x="360000" y="3429000"/>
            <a:ext cx="2062689" cy="4359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02798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546559A2-B748-A61D-0374-4D319FC8D07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000" y="993973"/>
            <a:ext cx="11520000" cy="30793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94F6F4C2-7F0D-79F2-AC64-FADC23CC6370}"/>
              </a:ext>
            </a:extLst>
          </p:cNvPr>
          <p:cNvSpPr/>
          <p:nvPr/>
        </p:nvSpPr>
        <p:spPr bwMode="white">
          <a:xfrm>
            <a:off x="336000" y="3166467"/>
            <a:ext cx="8687230" cy="99795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img_16777215">
            <a:extLst>
              <a:ext uri="{FF2B5EF4-FFF2-40B4-BE49-F238E27FC236}">
                <a16:creationId xmlns:a16="http://schemas.microsoft.com/office/drawing/2014/main" id="{8E32C2D5-5E24-7170-6C9C-A4590D8D2BD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801" r="77549"/>
          <a:stretch/>
        </p:blipFill>
        <p:spPr>
          <a:xfrm>
            <a:off x="336000" y="134920"/>
            <a:ext cx="2586310" cy="76790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1575563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0F5BE2D5-0CB8-1922-5BBD-5D9B6B6DC3C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40" t="19402" r="31989" b="51176"/>
          <a:stretch/>
        </p:blipFill>
        <p:spPr>
          <a:xfrm>
            <a:off x="2755371" y="2347394"/>
            <a:ext cx="6342775" cy="186755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71AA8BB4-6FD0-D623-1C62-AFE8A988ADB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529569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F841CF09-60B9-A8E8-26AA-BEA0BB1C9551}"/>
              </a:ext>
            </a:extLst>
          </p:cNvPr>
          <p:cNvSpPr/>
          <p:nvPr/>
        </p:nvSpPr>
        <p:spPr bwMode="white">
          <a:xfrm>
            <a:off x="6348495" y="1074347"/>
            <a:ext cx="342743" cy="21906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9AFC9A19-3526-220A-EF9B-5A8C1EFA132A}"/>
              </a:ext>
            </a:extLst>
          </p:cNvPr>
          <p:cNvSpPr/>
          <p:nvPr/>
        </p:nvSpPr>
        <p:spPr bwMode="white">
          <a:xfrm>
            <a:off x="1407272" y="1226741"/>
            <a:ext cx="209454" cy="21906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CBDB9F75-A9A0-3BC3-D17B-E3D1E24970F0}"/>
              </a:ext>
            </a:extLst>
          </p:cNvPr>
          <p:cNvSpPr/>
          <p:nvPr/>
        </p:nvSpPr>
        <p:spPr bwMode="white">
          <a:xfrm>
            <a:off x="5206016" y="1236266"/>
            <a:ext cx="323702" cy="20954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ADB7B481-0EA0-E122-1599-37D61E627CCB}"/>
              </a:ext>
            </a:extLst>
          </p:cNvPr>
          <p:cNvSpPr/>
          <p:nvPr/>
        </p:nvSpPr>
        <p:spPr bwMode="white">
          <a:xfrm>
            <a:off x="2863933" y="1398184"/>
            <a:ext cx="199933" cy="20954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AEF8AE4D-8661-F48F-2BAA-11C4C9BA4961}"/>
              </a:ext>
            </a:extLst>
          </p:cNvPr>
          <p:cNvSpPr/>
          <p:nvPr/>
        </p:nvSpPr>
        <p:spPr bwMode="white">
          <a:xfrm>
            <a:off x="7538578" y="1398184"/>
            <a:ext cx="333223" cy="20954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535198D5-B447-9E87-D453-60DCA18A3C00}"/>
              </a:ext>
            </a:extLst>
          </p:cNvPr>
          <p:cNvSpPr/>
          <p:nvPr/>
        </p:nvSpPr>
        <p:spPr bwMode="white">
          <a:xfrm>
            <a:off x="3063867" y="1779170"/>
            <a:ext cx="637884" cy="5209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6FA5777C-6828-5F01-D47A-41692C7DF682}"/>
              </a:ext>
            </a:extLst>
          </p:cNvPr>
          <p:cNvSpPr/>
          <p:nvPr/>
        </p:nvSpPr>
        <p:spPr bwMode="white">
          <a:xfrm>
            <a:off x="6691239" y="1998236"/>
            <a:ext cx="495074" cy="21906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479F3F90-EC6B-E0F9-E05E-CB0BF75C2048}"/>
              </a:ext>
            </a:extLst>
          </p:cNvPr>
          <p:cNvSpPr/>
          <p:nvPr/>
        </p:nvSpPr>
        <p:spPr bwMode="white">
          <a:xfrm>
            <a:off x="10175801" y="1998236"/>
            <a:ext cx="637885" cy="21906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BC1D7CE5-E3CD-6DFA-89DF-5A07BD189C04}"/>
              </a:ext>
            </a:extLst>
          </p:cNvPr>
          <p:cNvSpPr/>
          <p:nvPr/>
        </p:nvSpPr>
        <p:spPr bwMode="white">
          <a:xfrm>
            <a:off x="2683041" y="2769732"/>
            <a:ext cx="199933" cy="21906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3738A4D8-8962-CE97-68F5-DC84B46539DC}"/>
              </a:ext>
            </a:extLst>
          </p:cNvPr>
          <p:cNvSpPr/>
          <p:nvPr/>
        </p:nvSpPr>
        <p:spPr bwMode="white">
          <a:xfrm>
            <a:off x="5253619" y="2769732"/>
            <a:ext cx="199933" cy="21906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7A703F2C-B86E-D3B7-811A-FF43739153F7}"/>
              </a:ext>
            </a:extLst>
          </p:cNvPr>
          <p:cNvSpPr/>
          <p:nvPr/>
        </p:nvSpPr>
        <p:spPr bwMode="white">
          <a:xfrm>
            <a:off x="4520528" y="3541227"/>
            <a:ext cx="218975" cy="20954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BFBFDFBC-6B65-0C1F-D2AC-DCEE5A2A0D9B}"/>
              </a:ext>
            </a:extLst>
          </p:cNvPr>
          <p:cNvSpPr/>
          <p:nvPr/>
        </p:nvSpPr>
        <p:spPr bwMode="white">
          <a:xfrm>
            <a:off x="7443371" y="3541227"/>
            <a:ext cx="323702" cy="20954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>
            <a:extLst>
              <a:ext uri="{FF2B5EF4-FFF2-40B4-BE49-F238E27FC236}">
                <a16:creationId xmlns:a16="http://schemas.microsoft.com/office/drawing/2014/main" id="{9C4EEB9B-2253-F49D-57FA-57F66C187494}"/>
              </a:ext>
            </a:extLst>
          </p:cNvPr>
          <p:cNvSpPr/>
          <p:nvPr/>
        </p:nvSpPr>
        <p:spPr bwMode="white">
          <a:xfrm>
            <a:off x="2664000" y="5131841"/>
            <a:ext cx="228495" cy="17144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>
            <a:extLst>
              <a:ext uri="{FF2B5EF4-FFF2-40B4-BE49-F238E27FC236}">
                <a16:creationId xmlns:a16="http://schemas.microsoft.com/office/drawing/2014/main" id="{80F6F681-A615-3586-6F09-F036B60E4B32}"/>
              </a:ext>
            </a:extLst>
          </p:cNvPr>
          <p:cNvSpPr/>
          <p:nvPr/>
        </p:nvSpPr>
        <p:spPr bwMode="white">
          <a:xfrm>
            <a:off x="5881983" y="5131841"/>
            <a:ext cx="228495" cy="17144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>
            <a:extLst>
              <a:ext uri="{FF2B5EF4-FFF2-40B4-BE49-F238E27FC236}">
                <a16:creationId xmlns:a16="http://schemas.microsoft.com/office/drawing/2014/main" id="{EF9AD389-82D4-F47D-A990-592956036F12}"/>
              </a:ext>
            </a:extLst>
          </p:cNvPr>
          <p:cNvSpPr/>
          <p:nvPr/>
        </p:nvSpPr>
        <p:spPr bwMode="white">
          <a:xfrm>
            <a:off x="7995570" y="5131841"/>
            <a:ext cx="228495" cy="17144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9" name="矩形 18">
            <a:extLst>
              <a:ext uri="{FF2B5EF4-FFF2-40B4-BE49-F238E27FC236}">
                <a16:creationId xmlns:a16="http://schemas.microsoft.com/office/drawing/2014/main" id="{316C763C-B2F9-8B3F-860D-F1CBAA515A76}"/>
              </a:ext>
            </a:extLst>
          </p:cNvPr>
          <p:cNvSpPr/>
          <p:nvPr/>
        </p:nvSpPr>
        <p:spPr bwMode="white">
          <a:xfrm>
            <a:off x="9861619" y="5131841"/>
            <a:ext cx="228495" cy="17144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88086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008C7BE0-4D31-8477-62F5-BDC638A9497B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81079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ACF687CA-B495-1B19-00EC-482410B66CEB}"/>
              </a:ext>
            </a:extLst>
          </p:cNvPr>
          <p:cNvSpPr/>
          <p:nvPr/>
        </p:nvSpPr>
        <p:spPr bwMode="white">
          <a:xfrm>
            <a:off x="5996231" y="560066"/>
            <a:ext cx="266578" cy="53351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6956949B-F71E-F979-B2B6-3AF805768E78}"/>
              </a:ext>
            </a:extLst>
          </p:cNvPr>
          <p:cNvSpPr/>
          <p:nvPr/>
        </p:nvSpPr>
        <p:spPr bwMode="white">
          <a:xfrm>
            <a:off x="9216872" y="560066"/>
            <a:ext cx="268681" cy="53351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0351BB02-F19C-A24F-B342-6C225E1FA17A}"/>
              </a:ext>
            </a:extLst>
          </p:cNvPr>
          <p:cNvSpPr/>
          <p:nvPr/>
        </p:nvSpPr>
        <p:spPr bwMode="white">
          <a:xfrm>
            <a:off x="8195504" y="1493712"/>
            <a:ext cx="323702" cy="20959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6CD59848-EE63-C15E-5409-E082D055F9BD}"/>
              </a:ext>
            </a:extLst>
          </p:cNvPr>
          <p:cNvSpPr/>
          <p:nvPr/>
        </p:nvSpPr>
        <p:spPr bwMode="white">
          <a:xfrm>
            <a:off x="9090446" y="2074859"/>
            <a:ext cx="1361454" cy="2667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C40F0242-9621-FFD8-5B26-46DBC06ABD96}"/>
              </a:ext>
            </a:extLst>
          </p:cNvPr>
          <p:cNvSpPr/>
          <p:nvPr/>
        </p:nvSpPr>
        <p:spPr bwMode="white">
          <a:xfrm>
            <a:off x="9318942" y="2703641"/>
            <a:ext cx="333223" cy="2191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9B886868-231E-DD61-1E6E-E97EC17CE650}"/>
              </a:ext>
            </a:extLst>
          </p:cNvPr>
          <p:cNvSpPr/>
          <p:nvPr/>
        </p:nvSpPr>
        <p:spPr bwMode="white">
          <a:xfrm>
            <a:off x="6329454" y="3313368"/>
            <a:ext cx="199933" cy="20959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75543848-441B-21AB-9165-68FFA3E38376}"/>
              </a:ext>
            </a:extLst>
          </p:cNvPr>
          <p:cNvSpPr/>
          <p:nvPr/>
        </p:nvSpPr>
        <p:spPr bwMode="white">
          <a:xfrm>
            <a:off x="6043834" y="3913569"/>
            <a:ext cx="218975" cy="2191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2097A0BA-814C-AC93-4161-32D1C8108738}"/>
              </a:ext>
            </a:extLst>
          </p:cNvPr>
          <p:cNvSpPr/>
          <p:nvPr/>
        </p:nvSpPr>
        <p:spPr bwMode="white">
          <a:xfrm>
            <a:off x="8081256" y="3913569"/>
            <a:ext cx="209454" cy="2191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63019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A3ACE8F3-38D7-0943-DEAC-9DB747FE0E3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67939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9ECF8FF5-9F4F-5B5A-33F1-FC10B56BDC36}"/>
              </a:ext>
            </a:extLst>
          </p:cNvPr>
          <p:cNvSpPr/>
          <p:nvPr/>
        </p:nvSpPr>
        <p:spPr bwMode="white">
          <a:xfrm>
            <a:off x="11204033" y="1341806"/>
            <a:ext cx="209454" cy="1620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E29B5270-1D65-3795-0588-45B4D1CB2D44}"/>
              </a:ext>
            </a:extLst>
          </p:cNvPr>
          <p:cNvSpPr/>
          <p:nvPr/>
        </p:nvSpPr>
        <p:spPr bwMode="white">
          <a:xfrm>
            <a:off x="11204033" y="1942329"/>
            <a:ext cx="209454" cy="1620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B3DEC7EE-665C-AB29-FD45-99D972F010C3}"/>
              </a:ext>
            </a:extLst>
          </p:cNvPr>
          <p:cNvSpPr/>
          <p:nvPr/>
        </p:nvSpPr>
        <p:spPr bwMode="white">
          <a:xfrm>
            <a:off x="11137388" y="2514255"/>
            <a:ext cx="295140" cy="2668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0A70B190-91E7-F529-89F4-0978CAD7D671}"/>
              </a:ext>
            </a:extLst>
          </p:cNvPr>
          <p:cNvSpPr/>
          <p:nvPr/>
        </p:nvSpPr>
        <p:spPr bwMode="white">
          <a:xfrm>
            <a:off x="11204033" y="3162438"/>
            <a:ext cx="209454" cy="1620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D7258604-5001-C0CC-6BC0-8A626FBEE4EA}"/>
              </a:ext>
            </a:extLst>
          </p:cNvPr>
          <p:cNvSpPr/>
          <p:nvPr/>
        </p:nvSpPr>
        <p:spPr bwMode="white">
          <a:xfrm>
            <a:off x="11204033" y="3762960"/>
            <a:ext cx="209454" cy="1620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99737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60CB4840-A3A5-7C95-4041-C7704330830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9102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5B65C438-A4C0-86E0-A679-DC1D1E310117}"/>
              </a:ext>
            </a:extLst>
          </p:cNvPr>
          <p:cNvSpPr/>
          <p:nvPr/>
        </p:nvSpPr>
        <p:spPr bwMode="white">
          <a:xfrm>
            <a:off x="7005421" y="1160892"/>
            <a:ext cx="247537" cy="20975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70BD7ABF-99D6-0952-BD2E-B69124DA75FE}"/>
              </a:ext>
            </a:extLst>
          </p:cNvPr>
          <p:cNvSpPr/>
          <p:nvPr/>
        </p:nvSpPr>
        <p:spPr bwMode="white">
          <a:xfrm>
            <a:off x="4063537" y="2352697"/>
            <a:ext cx="266578" cy="20975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B7487775-8DD8-31E2-B7BD-B85BC433EECB}"/>
              </a:ext>
            </a:extLst>
          </p:cNvPr>
          <p:cNvSpPr/>
          <p:nvPr/>
        </p:nvSpPr>
        <p:spPr bwMode="white">
          <a:xfrm>
            <a:off x="9852099" y="3382416"/>
            <a:ext cx="266578" cy="20975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95AECC8A-651C-0391-5A5A-53C53B3AD65D}"/>
              </a:ext>
            </a:extLst>
          </p:cNvPr>
          <p:cNvSpPr/>
          <p:nvPr/>
        </p:nvSpPr>
        <p:spPr bwMode="white">
          <a:xfrm>
            <a:off x="10594710" y="4412136"/>
            <a:ext cx="247537" cy="21929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47676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1C61EFC1-32DF-5D9D-C861-A9FCFA5C349B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49673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5628A09D-54BC-61C6-5F6F-5BF0FDEEA9AD}"/>
              </a:ext>
            </a:extLst>
          </p:cNvPr>
          <p:cNvSpPr/>
          <p:nvPr/>
        </p:nvSpPr>
        <p:spPr bwMode="white">
          <a:xfrm>
            <a:off x="1035966" y="1055653"/>
            <a:ext cx="238016" cy="20011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46055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9C858030-26B2-9C32-8470-16A5AFD23AC1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11565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A85B3B91-A102-9239-144B-9C57344171B9}"/>
              </a:ext>
            </a:extLst>
          </p:cNvPr>
          <p:cNvSpPr/>
          <p:nvPr/>
        </p:nvSpPr>
        <p:spPr bwMode="white">
          <a:xfrm>
            <a:off x="2692561" y="1598894"/>
            <a:ext cx="352264" cy="21918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25CA07A7-ED6E-6BA2-B687-48B953108DF0}"/>
              </a:ext>
            </a:extLst>
          </p:cNvPr>
          <p:cNvSpPr/>
          <p:nvPr/>
        </p:nvSpPr>
        <p:spPr bwMode="white">
          <a:xfrm>
            <a:off x="5148892" y="1598894"/>
            <a:ext cx="504595" cy="22871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5480BF18-F76F-9B34-4D41-304BD68C302F}"/>
              </a:ext>
            </a:extLst>
          </p:cNvPr>
          <p:cNvSpPr/>
          <p:nvPr/>
        </p:nvSpPr>
        <p:spPr bwMode="white">
          <a:xfrm>
            <a:off x="7757553" y="1598894"/>
            <a:ext cx="495074" cy="22871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93DDB02E-41D4-D9CF-1896-AE39C3F00C7C}"/>
              </a:ext>
            </a:extLst>
          </p:cNvPr>
          <p:cNvSpPr/>
          <p:nvPr/>
        </p:nvSpPr>
        <p:spPr bwMode="white">
          <a:xfrm>
            <a:off x="10946975" y="1598894"/>
            <a:ext cx="342743" cy="21918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C523DC13-E8D5-D440-5076-115549F4A796}"/>
              </a:ext>
            </a:extLst>
          </p:cNvPr>
          <p:cNvSpPr/>
          <p:nvPr/>
        </p:nvSpPr>
        <p:spPr bwMode="white">
          <a:xfrm>
            <a:off x="2406942" y="2113511"/>
            <a:ext cx="352264" cy="20965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5E8A636E-0966-15D2-3463-50E0415097D1}"/>
              </a:ext>
            </a:extLst>
          </p:cNvPr>
          <p:cNvSpPr/>
          <p:nvPr/>
        </p:nvSpPr>
        <p:spPr bwMode="white">
          <a:xfrm>
            <a:off x="5148892" y="2113511"/>
            <a:ext cx="209454" cy="21918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91B45B14-91D6-6140-051C-24376C333D9F}"/>
              </a:ext>
            </a:extLst>
          </p:cNvPr>
          <p:cNvSpPr/>
          <p:nvPr/>
        </p:nvSpPr>
        <p:spPr bwMode="white">
          <a:xfrm>
            <a:off x="8043173" y="2113511"/>
            <a:ext cx="199932" cy="20965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91F28DF0-3B37-8AF3-8FF6-D7AECE0B592F}"/>
              </a:ext>
            </a:extLst>
          </p:cNvPr>
          <p:cNvSpPr/>
          <p:nvPr/>
        </p:nvSpPr>
        <p:spPr bwMode="white">
          <a:xfrm>
            <a:off x="10528066" y="2113511"/>
            <a:ext cx="323702" cy="21918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3" name="img_16777215">
            <a:extLst>
              <a:ext uri="{FF2B5EF4-FFF2-40B4-BE49-F238E27FC236}">
                <a16:creationId xmlns:a16="http://schemas.microsoft.com/office/drawing/2014/main" id="{C1ABE99E-AC73-A2AD-6E50-25B27F06ED1C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121" y="2609069"/>
            <a:ext cx="11520000" cy="42313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907FECCC-7F42-D6E9-E634-D17E92164253}"/>
              </a:ext>
            </a:extLst>
          </p:cNvPr>
          <p:cNvSpPr/>
          <p:nvPr/>
        </p:nvSpPr>
        <p:spPr bwMode="white">
          <a:xfrm>
            <a:off x="1264463" y="4062387"/>
            <a:ext cx="1940650" cy="220643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907FECCC-7F42-D6E9-E634-D17E92164253}"/>
              </a:ext>
            </a:extLst>
          </p:cNvPr>
          <p:cNvSpPr/>
          <p:nvPr/>
        </p:nvSpPr>
        <p:spPr bwMode="white">
          <a:xfrm>
            <a:off x="2656124" y="3271400"/>
            <a:ext cx="699817" cy="39072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>
            <a:extLst>
              <a:ext uri="{FF2B5EF4-FFF2-40B4-BE49-F238E27FC236}">
                <a16:creationId xmlns:a16="http://schemas.microsoft.com/office/drawing/2014/main" id="{907FECCC-7F42-D6E9-E634-D17E92164253}"/>
              </a:ext>
            </a:extLst>
          </p:cNvPr>
          <p:cNvSpPr/>
          <p:nvPr/>
        </p:nvSpPr>
        <p:spPr bwMode="white">
          <a:xfrm>
            <a:off x="4604471" y="4062387"/>
            <a:ext cx="1940650" cy="277798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>
            <a:extLst>
              <a:ext uri="{FF2B5EF4-FFF2-40B4-BE49-F238E27FC236}">
                <a16:creationId xmlns:a16="http://schemas.microsoft.com/office/drawing/2014/main" id="{907FECCC-7F42-D6E9-E634-D17E92164253}"/>
              </a:ext>
            </a:extLst>
          </p:cNvPr>
          <p:cNvSpPr/>
          <p:nvPr/>
        </p:nvSpPr>
        <p:spPr bwMode="white">
          <a:xfrm>
            <a:off x="6120000" y="3233636"/>
            <a:ext cx="912396" cy="39072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>
            <a:extLst>
              <a:ext uri="{FF2B5EF4-FFF2-40B4-BE49-F238E27FC236}">
                <a16:creationId xmlns:a16="http://schemas.microsoft.com/office/drawing/2014/main" id="{907FECCC-7F42-D6E9-E634-D17E92164253}"/>
              </a:ext>
            </a:extLst>
          </p:cNvPr>
          <p:cNvSpPr/>
          <p:nvPr/>
        </p:nvSpPr>
        <p:spPr bwMode="white">
          <a:xfrm>
            <a:off x="7484471" y="3856568"/>
            <a:ext cx="1940650" cy="277798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9" name="矩形 18">
            <a:extLst>
              <a:ext uri="{FF2B5EF4-FFF2-40B4-BE49-F238E27FC236}">
                <a16:creationId xmlns:a16="http://schemas.microsoft.com/office/drawing/2014/main" id="{907FECCC-7F42-D6E9-E634-D17E92164253}"/>
              </a:ext>
            </a:extLst>
          </p:cNvPr>
          <p:cNvSpPr/>
          <p:nvPr/>
        </p:nvSpPr>
        <p:spPr bwMode="white">
          <a:xfrm>
            <a:off x="9349068" y="3714544"/>
            <a:ext cx="1940650" cy="277798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0" name="矩形 19">
            <a:extLst>
              <a:ext uri="{FF2B5EF4-FFF2-40B4-BE49-F238E27FC236}">
                <a16:creationId xmlns:a16="http://schemas.microsoft.com/office/drawing/2014/main" id="{907FECCC-7F42-D6E9-E634-D17E92164253}"/>
              </a:ext>
            </a:extLst>
          </p:cNvPr>
          <p:cNvSpPr/>
          <p:nvPr/>
        </p:nvSpPr>
        <p:spPr bwMode="white">
          <a:xfrm>
            <a:off x="10340008" y="3233636"/>
            <a:ext cx="699817" cy="39072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23006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1F1DBE5C-7B9C-B91E-7945-C88D016AB2D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08498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10C287F8-AC8E-0C23-9386-DDF65F496149}"/>
              </a:ext>
            </a:extLst>
          </p:cNvPr>
          <p:cNvSpPr/>
          <p:nvPr/>
        </p:nvSpPr>
        <p:spPr bwMode="white">
          <a:xfrm>
            <a:off x="750347" y="1507700"/>
            <a:ext cx="1628033" cy="8386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5ADB5414-D6C1-D6EB-EF8F-396A87B4631F}"/>
              </a:ext>
            </a:extLst>
          </p:cNvPr>
          <p:cNvSpPr/>
          <p:nvPr/>
        </p:nvSpPr>
        <p:spPr bwMode="white">
          <a:xfrm>
            <a:off x="4558611" y="1507700"/>
            <a:ext cx="1466181" cy="8386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A6073F2B-D991-E2FA-E798-6D6734156EC9}"/>
              </a:ext>
            </a:extLst>
          </p:cNvPr>
          <p:cNvSpPr/>
          <p:nvPr/>
        </p:nvSpPr>
        <p:spPr bwMode="white">
          <a:xfrm>
            <a:off x="8366876" y="1507700"/>
            <a:ext cx="1608991" cy="8386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" name="img_16777215">
            <a:extLst>
              <a:ext uri="{FF2B5EF4-FFF2-40B4-BE49-F238E27FC236}">
                <a16:creationId xmlns:a16="http://schemas.microsoft.com/office/drawing/2014/main" id="{C306F055-8C1C-BE2A-EF95-86E74803C205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000" y="3082765"/>
            <a:ext cx="11520000" cy="319756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C3C8FA40-CAE3-B195-2573-620F4930E2A5}"/>
              </a:ext>
            </a:extLst>
          </p:cNvPr>
          <p:cNvSpPr/>
          <p:nvPr/>
        </p:nvSpPr>
        <p:spPr bwMode="white">
          <a:xfrm>
            <a:off x="665224" y="5366777"/>
            <a:ext cx="3579768" cy="91355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6B3DAF14-F900-DDB6-5819-1097AF0EAD6B}"/>
              </a:ext>
            </a:extLst>
          </p:cNvPr>
          <p:cNvSpPr/>
          <p:nvPr/>
        </p:nvSpPr>
        <p:spPr bwMode="white">
          <a:xfrm>
            <a:off x="6539846" y="5366777"/>
            <a:ext cx="2638659" cy="91355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4954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13" grpId="0" animBg="1"/>
      <p:bldP spid="1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0</Words>
  <Application>Microsoft Office PowerPoint</Application>
  <PresentationFormat>宽屏</PresentationFormat>
  <Paragraphs>0</Paragraphs>
  <Slides>16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0" baseType="lpstr"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Microsoft</cp:lastModifiedBy>
  <cp:revision>8</cp:revision>
  <dcterms:created xsi:type="dcterms:W3CDTF">2023-07-20T00:26:43Z</dcterms:created>
  <dcterms:modified xsi:type="dcterms:W3CDTF">2023-07-26T05:10:46Z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2052-11.1.0.14309</vt:lpwstr>
  </property>
</Properties>
</file>