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81" r:id="rId4"/>
    <p:sldId id="280" r:id="rId5"/>
    <p:sldId id="279" r:id="rId6"/>
    <p:sldId id="278" r:id="rId7"/>
    <p:sldId id="277" r:id="rId8"/>
    <p:sldId id="276" r:id="rId9"/>
    <p:sldId id="275" r:id="rId10"/>
    <p:sldId id="273" r:id="rId11"/>
    <p:sldId id="270" r:id="rId12"/>
    <p:sldId id="269" r:id="rId13"/>
    <p:sldId id="268" r:id="rId14"/>
    <p:sldId id="266" r:id="rId15"/>
    <p:sldId id="262" r:id="rId16"/>
    <p:sldId id="260" r:id="rId17"/>
    <p:sldId id="25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538EBB-8EA6-28B9-0358-01B67011AB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25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FE96165-6FD1-3CAD-AA46-30EF3BD0C586}"/>
              </a:ext>
            </a:extLst>
          </p:cNvPr>
          <p:cNvSpPr/>
          <p:nvPr/>
        </p:nvSpPr>
        <p:spPr bwMode="white">
          <a:xfrm>
            <a:off x="750347" y="1494352"/>
            <a:ext cx="1732760" cy="783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1E8E270-88F9-F90E-B624-611993A48B9D}"/>
              </a:ext>
            </a:extLst>
          </p:cNvPr>
          <p:cNvSpPr/>
          <p:nvPr/>
        </p:nvSpPr>
        <p:spPr bwMode="white">
          <a:xfrm>
            <a:off x="4511008" y="1494353"/>
            <a:ext cx="2894280" cy="1191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431395A-63B2-3F5A-032E-71D2BAD6E64C}"/>
              </a:ext>
            </a:extLst>
          </p:cNvPr>
          <p:cNvSpPr/>
          <p:nvPr/>
        </p:nvSpPr>
        <p:spPr bwMode="white">
          <a:xfrm>
            <a:off x="7700429" y="1494353"/>
            <a:ext cx="1018710" cy="783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BA5FC71C-08B9-B0E6-47BE-CBA8FBCA86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10589"/>
            <a:ext cx="11520000" cy="2216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97186E2-05C6-ED66-6EA0-1EEFCEC76515}"/>
              </a:ext>
            </a:extLst>
          </p:cNvPr>
          <p:cNvSpPr/>
          <p:nvPr/>
        </p:nvSpPr>
        <p:spPr bwMode="white">
          <a:xfrm>
            <a:off x="2597356" y="4251109"/>
            <a:ext cx="2503932" cy="898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97186E2-05C6-ED66-6EA0-1EEFCEC76515}"/>
              </a:ext>
            </a:extLst>
          </p:cNvPr>
          <p:cNvSpPr/>
          <p:nvPr/>
        </p:nvSpPr>
        <p:spPr bwMode="white">
          <a:xfrm>
            <a:off x="8285870" y="4241681"/>
            <a:ext cx="2503932" cy="908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39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3D79B7-72C9-46B3-62DE-5AC0CDFA7B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38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2355C25-42C8-3627-DB1E-737FBE024FE2}"/>
              </a:ext>
            </a:extLst>
          </p:cNvPr>
          <p:cNvSpPr/>
          <p:nvPr/>
        </p:nvSpPr>
        <p:spPr bwMode="white">
          <a:xfrm>
            <a:off x="2492628" y="1512499"/>
            <a:ext cx="1637553" cy="1514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56C7971-1455-82B2-A69F-0AE6569C602A}"/>
              </a:ext>
            </a:extLst>
          </p:cNvPr>
          <p:cNvSpPr/>
          <p:nvPr/>
        </p:nvSpPr>
        <p:spPr bwMode="white">
          <a:xfrm>
            <a:off x="4958479" y="1560123"/>
            <a:ext cx="1570909" cy="1466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D133C9E-8786-661C-9971-BF2AB50D3B71}"/>
              </a:ext>
            </a:extLst>
          </p:cNvPr>
          <p:cNvSpPr/>
          <p:nvPr/>
        </p:nvSpPr>
        <p:spPr bwMode="white">
          <a:xfrm>
            <a:off x="7148231" y="1560123"/>
            <a:ext cx="1285289" cy="1562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FEAC319-B71F-D1ED-261B-6CF0C8DF8A8A}"/>
              </a:ext>
            </a:extLst>
          </p:cNvPr>
          <p:cNvSpPr/>
          <p:nvPr/>
        </p:nvSpPr>
        <p:spPr bwMode="white">
          <a:xfrm>
            <a:off x="9461174" y="1564884"/>
            <a:ext cx="562720" cy="1409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39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FEE008-0AD4-CACA-0DED-010DF96211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65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DB8C220-BB23-79E0-0006-D1AF4918C975}"/>
              </a:ext>
            </a:extLst>
          </p:cNvPr>
          <p:cNvSpPr/>
          <p:nvPr/>
        </p:nvSpPr>
        <p:spPr bwMode="white">
          <a:xfrm>
            <a:off x="1150214" y="1417906"/>
            <a:ext cx="333223" cy="219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433BE57-D879-E253-B71A-A593E1A1C269}"/>
              </a:ext>
            </a:extLst>
          </p:cNvPr>
          <p:cNvSpPr/>
          <p:nvPr/>
        </p:nvSpPr>
        <p:spPr bwMode="white">
          <a:xfrm>
            <a:off x="6358016" y="2218484"/>
            <a:ext cx="1466181" cy="107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F84FB15-3A0F-E365-ACAF-69322D1CA855}"/>
              </a:ext>
            </a:extLst>
          </p:cNvPr>
          <p:cNvSpPr/>
          <p:nvPr/>
        </p:nvSpPr>
        <p:spPr bwMode="white">
          <a:xfrm>
            <a:off x="8081256" y="2218484"/>
            <a:ext cx="1466181" cy="107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F5F99E0-329B-E519-D43D-BB9C26638B89}"/>
              </a:ext>
            </a:extLst>
          </p:cNvPr>
          <p:cNvSpPr/>
          <p:nvPr/>
        </p:nvSpPr>
        <p:spPr bwMode="white">
          <a:xfrm>
            <a:off x="6891173" y="3581373"/>
            <a:ext cx="1780363" cy="295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111E480-2801-CD26-3CE9-8DE1C58C1ADD}"/>
              </a:ext>
            </a:extLst>
          </p:cNvPr>
          <p:cNvSpPr/>
          <p:nvPr/>
        </p:nvSpPr>
        <p:spPr bwMode="white">
          <a:xfrm>
            <a:off x="2159404" y="2809387"/>
            <a:ext cx="809256" cy="2220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62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D32110-C55B-3357-9D5D-2A03B48293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356150"/>
            <a:ext cx="11520000" cy="3745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D41C787-ABF7-1D48-A6A4-2D06D8BDDA72}"/>
              </a:ext>
            </a:extLst>
          </p:cNvPr>
          <p:cNvSpPr/>
          <p:nvPr/>
        </p:nvSpPr>
        <p:spPr bwMode="white">
          <a:xfrm>
            <a:off x="1702412" y="1970485"/>
            <a:ext cx="5535149" cy="756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21B5CB1E-8A0E-F1F7-E88D-33E2A70928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8"/>
          <a:stretch/>
        </p:blipFill>
        <p:spPr>
          <a:xfrm>
            <a:off x="672000" y="3691485"/>
            <a:ext cx="11520000" cy="3043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B6BF5B6-58EA-93B4-0732-D802B0D758E2}"/>
              </a:ext>
            </a:extLst>
          </p:cNvPr>
          <p:cNvSpPr/>
          <p:nvPr/>
        </p:nvSpPr>
        <p:spPr bwMode="white">
          <a:xfrm>
            <a:off x="1426315" y="4734040"/>
            <a:ext cx="5811246" cy="1675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6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B60357-E0EE-ED36-4743-172A4F1BAA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90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121B93B-4FD6-F6BD-29D3-80403C3AE4E4}"/>
              </a:ext>
            </a:extLst>
          </p:cNvPr>
          <p:cNvSpPr/>
          <p:nvPr/>
        </p:nvSpPr>
        <p:spPr bwMode="white">
          <a:xfrm>
            <a:off x="1131173" y="2112091"/>
            <a:ext cx="7273785" cy="285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514EAFFC-9B4A-2EB1-F7E9-6FD48A0E3E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52" y="3904479"/>
            <a:ext cx="11520000" cy="1590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6CE9130-42F4-447C-D91D-0B17FBA6EC68}"/>
              </a:ext>
            </a:extLst>
          </p:cNvPr>
          <p:cNvSpPr/>
          <p:nvPr/>
        </p:nvSpPr>
        <p:spPr bwMode="white">
          <a:xfrm>
            <a:off x="1131172" y="4423379"/>
            <a:ext cx="6658481" cy="1071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42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562F9A-2644-8EB9-06E9-7C5F2BDD81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71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E8B8A79-FBDB-2C37-01E7-CB095539FBD4}"/>
              </a:ext>
            </a:extLst>
          </p:cNvPr>
          <p:cNvSpPr/>
          <p:nvPr/>
        </p:nvSpPr>
        <p:spPr bwMode="white">
          <a:xfrm>
            <a:off x="712264" y="1552829"/>
            <a:ext cx="10225190" cy="1544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32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686A7E-3BBD-BF8E-D0E3-3D64AEE41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96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AFA1A2C-B12E-DE91-08A2-B212FCBDB00D}"/>
              </a:ext>
            </a:extLst>
          </p:cNvPr>
          <p:cNvSpPr/>
          <p:nvPr/>
        </p:nvSpPr>
        <p:spPr bwMode="white">
          <a:xfrm>
            <a:off x="3835041" y="1714524"/>
            <a:ext cx="333223" cy="219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1F4B5E8-8E7A-01E5-3C93-55D8C3D30CFC}"/>
              </a:ext>
            </a:extLst>
          </p:cNvPr>
          <p:cNvSpPr/>
          <p:nvPr/>
        </p:nvSpPr>
        <p:spPr bwMode="white">
          <a:xfrm>
            <a:off x="10499504" y="1714524"/>
            <a:ext cx="314181" cy="219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7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49CB79-A2E2-DD97-5431-BBB46294AF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19073" r="30869" b="52592"/>
          <a:stretch/>
        </p:blipFill>
        <p:spPr>
          <a:xfrm>
            <a:off x="2799760" y="2525000"/>
            <a:ext cx="6787300" cy="18079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A4EF8B-3F61-7E24-00CD-CDF38E9C9F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10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9E547C7-0EDA-4AEE-6289-F538791D9154}"/>
              </a:ext>
            </a:extLst>
          </p:cNvPr>
          <p:cNvSpPr/>
          <p:nvPr/>
        </p:nvSpPr>
        <p:spPr bwMode="white">
          <a:xfrm>
            <a:off x="2103218" y="2789322"/>
            <a:ext cx="432592" cy="543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22E8278-8A64-7B10-9972-8F0EB86D59C2}"/>
              </a:ext>
            </a:extLst>
          </p:cNvPr>
          <p:cNvSpPr/>
          <p:nvPr/>
        </p:nvSpPr>
        <p:spPr bwMode="white">
          <a:xfrm>
            <a:off x="5491636" y="2789323"/>
            <a:ext cx="552198" cy="543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96A38FC-571B-A782-8727-B381A4C6782D}"/>
              </a:ext>
            </a:extLst>
          </p:cNvPr>
          <p:cNvSpPr/>
          <p:nvPr/>
        </p:nvSpPr>
        <p:spPr bwMode="white">
          <a:xfrm>
            <a:off x="6281851" y="2789323"/>
            <a:ext cx="799735" cy="543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FB7A445-AF60-E64A-7402-C074690019A2}"/>
              </a:ext>
            </a:extLst>
          </p:cNvPr>
          <p:cNvSpPr/>
          <p:nvPr/>
        </p:nvSpPr>
        <p:spPr bwMode="white">
          <a:xfrm>
            <a:off x="9078012" y="2789323"/>
            <a:ext cx="393259" cy="543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1311669-1AA8-46A6-7047-6C0EB56C9A83}"/>
              </a:ext>
            </a:extLst>
          </p:cNvPr>
          <p:cNvSpPr/>
          <p:nvPr/>
        </p:nvSpPr>
        <p:spPr bwMode="white">
          <a:xfrm>
            <a:off x="5177454" y="3656258"/>
            <a:ext cx="1190082" cy="219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300026E-5EFB-D211-2A46-D57251558FCC}"/>
              </a:ext>
            </a:extLst>
          </p:cNvPr>
          <p:cNvSpPr/>
          <p:nvPr/>
        </p:nvSpPr>
        <p:spPr bwMode="white">
          <a:xfrm>
            <a:off x="9671206" y="3656258"/>
            <a:ext cx="495073" cy="219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32873FC-60C8-8E7C-C04F-A4231CC030A7}"/>
              </a:ext>
            </a:extLst>
          </p:cNvPr>
          <p:cNvSpPr/>
          <p:nvPr/>
        </p:nvSpPr>
        <p:spPr bwMode="white">
          <a:xfrm>
            <a:off x="8148370" y="4199284"/>
            <a:ext cx="288620" cy="523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41CF402-AFD1-891E-F749-DB86242BEE33}"/>
              </a:ext>
            </a:extLst>
          </p:cNvPr>
          <p:cNvSpPr/>
          <p:nvPr/>
        </p:nvSpPr>
        <p:spPr bwMode="white">
          <a:xfrm>
            <a:off x="10166279" y="4199284"/>
            <a:ext cx="380906" cy="533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93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4043B1-CF42-E29B-E39E-558E7C20D0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0655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D069602-6586-3DBA-5A3E-F04440259C74}"/>
              </a:ext>
            </a:extLst>
          </p:cNvPr>
          <p:cNvSpPr/>
          <p:nvPr/>
        </p:nvSpPr>
        <p:spPr bwMode="white">
          <a:xfrm>
            <a:off x="2765166" y="1147535"/>
            <a:ext cx="466401" cy="210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D48A076-FCBE-F8B0-15A6-818DBB97E7CF}"/>
              </a:ext>
            </a:extLst>
          </p:cNvPr>
          <p:cNvSpPr/>
          <p:nvPr/>
        </p:nvSpPr>
        <p:spPr bwMode="white">
          <a:xfrm>
            <a:off x="4008902" y="1147535"/>
            <a:ext cx="329224" cy="210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598AD1-80B1-8D61-89CC-D2098AD505C1}"/>
              </a:ext>
            </a:extLst>
          </p:cNvPr>
          <p:cNvSpPr/>
          <p:nvPr/>
        </p:nvSpPr>
        <p:spPr bwMode="white">
          <a:xfrm>
            <a:off x="4585045" y="1120063"/>
            <a:ext cx="1691847" cy="274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304434B-C617-C441-A2DD-BBCE7987F759}"/>
              </a:ext>
            </a:extLst>
          </p:cNvPr>
          <p:cNvSpPr/>
          <p:nvPr/>
        </p:nvSpPr>
        <p:spPr bwMode="white">
          <a:xfrm>
            <a:off x="8407705" y="1147535"/>
            <a:ext cx="731608" cy="210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AB92DE4-2180-1422-4096-50CB57965AC9}"/>
              </a:ext>
            </a:extLst>
          </p:cNvPr>
          <p:cNvSpPr/>
          <p:nvPr/>
        </p:nvSpPr>
        <p:spPr bwMode="white">
          <a:xfrm>
            <a:off x="4164369" y="2182321"/>
            <a:ext cx="192047" cy="201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E7A242F-D45C-EA2F-ADF9-526D1DAD43BD}"/>
              </a:ext>
            </a:extLst>
          </p:cNvPr>
          <p:cNvSpPr/>
          <p:nvPr/>
        </p:nvSpPr>
        <p:spPr bwMode="white">
          <a:xfrm>
            <a:off x="9816054" y="2695135"/>
            <a:ext cx="329224" cy="210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1147430-01A3-15DF-72FE-8277C1D33F85}"/>
              </a:ext>
            </a:extLst>
          </p:cNvPr>
          <p:cNvSpPr/>
          <p:nvPr/>
        </p:nvSpPr>
        <p:spPr bwMode="white">
          <a:xfrm>
            <a:off x="1859799" y="3217106"/>
            <a:ext cx="310934" cy="210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8FF11DC-9CB9-B4B3-4419-1629552EE622}"/>
              </a:ext>
            </a:extLst>
          </p:cNvPr>
          <p:cNvSpPr/>
          <p:nvPr/>
        </p:nvSpPr>
        <p:spPr bwMode="white">
          <a:xfrm>
            <a:off x="1676897" y="4251891"/>
            <a:ext cx="310934" cy="210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8C09EF5-F11D-2D66-4569-E22042D9E19F}"/>
              </a:ext>
            </a:extLst>
          </p:cNvPr>
          <p:cNvSpPr/>
          <p:nvPr/>
        </p:nvSpPr>
        <p:spPr bwMode="white">
          <a:xfrm>
            <a:off x="2774311" y="5799491"/>
            <a:ext cx="192047" cy="210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4DB9E95-3F3D-0A54-011A-DBA2FE84A3D5}"/>
              </a:ext>
            </a:extLst>
          </p:cNvPr>
          <p:cNvSpPr/>
          <p:nvPr/>
        </p:nvSpPr>
        <p:spPr bwMode="white">
          <a:xfrm>
            <a:off x="5554428" y="5799491"/>
            <a:ext cx="192047" cy="201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20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B11447-A0B0-401C-0EE0-CB534DBC8B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689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DF2D5C9-2CD6-BE9A-5F5A-18F7137296FA}"/>
              </a:ext>
            </a:extLst>
          </p:cNvPr>
          <p:cNvSpPr/>
          <p:nvPr/>
        </p:nvSpPr>
        <p:spPr bwMode="white">
          <a:xfrm>
            <a:off x="5444033" y="569735"/>
            <a:ext cx="352264" cy="209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59AF40A-005B-2686-41A2-89C2B92FA80D}"/>
              </a:ext>
            </a:extLst>
          </p:cNvPr>
          <p:cNvSpPr/>
          <p:nvPr/>
        </p:nvSpPr>
        <p:spPr bwMode="white">
          <a:xfrm>
            <a:off x="1121652" y="1103608"/>
            <a:ext cx="495074" cy="228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4F629D-7C81-1E85-75CB-B48611D845C3}"/>
              </a:ext>
            </a:extLst>
          </p:cNvPr>
          <p:cNvSpPr/>
          <p:nvPr/>
        </p:nvSpPr>
        <p:spPr bwMode="white">
          <a:xfrm>
            <a:off x="2445024" y="2180886"/>
            <a:ext cx="333223" cy="209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11D9256-3D2A-8885-2C38-4EB9E2A8D04B}"/>
              </a:ext>
            </a:extLst>
          </p:cNvPr>
          <p:cNvSpPr/>
          <p:nvPr/>
        </p:nvSpPr>
        <p:spPr bwMode="white">
          <a:xfrm>
            <a:off x="5396429" y="2180886"/>
            <a:ext cx="209454" cy="219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83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6B5AA3-5258-B137-2637-9B7E294755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01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D32E7CE-D4FC-C660-AD19-523319A95044}"/>
              </a:ext>
            </a:extLst>
          </p:cNvPr>
          <p:cNvSpPr/>
          <p:nvPr/>
        </p:nvSpPr>
        <p:spPr bwMode="white">
          <a:xfrm>
            <a:off x="11204033" y="951443"/>
            <a:ext cx="209454" cy="162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C05AC92-5B8E-7272-332F-BA1C440CDF49}"/>
              </a:ext>
            </a:extLst>
          </p:cNvPr>
          <p:cNvSpPr/>
          <p:nvPr/>
        </p:nvSpPr>
        <p:spPr bwMode="white">
          <a:xfrm>
            <a:off x="11204033" y="1447493"/>
            <a:ext cx="209454" cy="162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1064A8-8FA2-A991-62C1-7684D599C2CC}"/>
              </a:ext>
            </a:extLst>
          </p:cNvPr>
          <p:cNvSpPr/>
          <p:nvPr/>
        </p:nvSpPr>
        <p:spPr bwMode="white">
          <a:xfrm>
            <a:off x="11137388" y="2058015"/>
            <a:ext cx="295140" cy="276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3ACFC8F-F200-8654-D4AC-668903DFB66F}"/>
              </a:ext>
            </a:extLst>
          </p:cNvPr>
          <p:cNvSpPr/>
          <p:nvPr/>
        </p:nvSpPr>
        <p:spPr bwMode="white">
          <a:xfrm>
            <a:off x="11204033" y="3259981"/>
            <a:ext cx="209454" cy="162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0482E58-C5BC-4FA6-3A38-5F511B7CA1FD}"/>
              </a:ext>
            </a:extLst>
          </p:cNvPr>
          <p:cNvSpPr/>
          <p:nvPr/>
        </p:nvSpPr>
        <p:spPr bwMode="white">
          <a:xfrm>
            <a:off x="11137388" y="3717873"/>
            <a:ext cx="295140" cy="267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96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5CFE28-BE19-1A35-1506-77E83310A0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34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57D03DF-D496-E7F6-E957-21FD8FDB3FC1}"/>
              </a:ext>
            </a:extLst>
          </p:cNvPr>
          <p:cNvSpPr/>
          <p:nvPr/>
        </p:nvSpPr>
        <p:spPr bwMode="white">
          <a:xfrm>
            <a:off x="8052694" y="1027489"/>
            <a:ext cx="238015" cy="200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91A1405-6510-D406-3593-2952C415053C}"/>
              </a:ext>
            </a:extLst>
          </p:cNvPr>
          <p:cNvSpPr/>
          <p:nvPr/>
        </p:nvSpPr>
        <p:spPr bwMode="white">
          <a:xfrm>
            <a:off x="2045157" y="2515036"/>
            <a:ext cx="238016" cy="209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AAD3FC2-550A-20C8-6139-693780D8FC8D}"/>
              </a:ext>
            </a:extLst>
          </p:cNvPr>
          <p:cNvSpPr/>
          <p:nvPr/>
        </p:nvSpPr>
        <p:spPr bwMode="white">
          <a:xfrm>
            <a:off x="7452892" y="4021654"/>
            <a:ext cx="238016" cy="209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21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590E03-7B10-B527-B02B-B6A5150E8F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39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EE53EF6-FCD9-DF60-93F4-82F6D354C035}"/>
              </a:ext>
            </a:extLst>
          </p:cNvPr>
          <p:cNvSpPr/>
          <p:nvPr/>
        </p:nvSpPr>
        <p:spPr bwMode="white">
          <a:xfrm>
            <a:off x="6748363" y="541310"/>
            <a:ext cx="257057" cy="209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9484B6E-0120-7C5B-24CE-E4E70D4CA96C}"/>
              </a:ext>
            </a:extLst>
          </p:cNvPr>
          <p:cNvSpPr/>
          <p:nvPr/>
        </p:nvSpPr>
        <p:spPr bwMode="white">
          <a:xfrm>
            <a:off x="2492628" y="2516636"/>
            <a:ext cx="247537" cy="209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4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6F6D18-4ABA-E861-EFDD-E88FF5C006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28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1FDF397-7501-8AB8-AFAF-34AC037754F5}"/>
              </a:ext>
            </a:extLst>
          </p:cNvPr>
          <p:cNvSpPr/>
          <p:nvPr/>
        </p:nvSpPr>
        <p:spPr bwMode="white">
          <a:xfrm>
            <a:off x="2711603" y="1521603"/>
            <a:ext cx="476033" cy="218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563234E-0940-CE83-4FFC-90783AE30BCC}"/>
              </a:ext>
            </a:extLst>
          </p:cNvPr>
          <p:cNvSpPr/>
          <p:nvPr/>
        </p:nvSpPr>
        <p:spPr bwMode="white">
          <a:xfrm>
            <a:off x="5434512" y="1521603"/>
            <a:ext cx="637884" cy="228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43F930A-9958-F9DB-09D4-01A85291B4DA}"/>
              </a:ext>
            </a:extLst>
          </p:cNvPr>
          <p:cNvSpPr/>
          <p:nvPr/>
        </p:nvSpPr>
        <p:spPr bwMode="white">
          <a:xfrm>
            <a:off x="8347834" y="1521603"/>
            <a:ext cx="333223" cy="218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E9E4EFC-71EC-2786-3F49-AB9A74379DF2}"/>
              </a:ext>
            </a:extLst>
          </p:cNvPr>
          <p:cNvSpPr/>
          <p:nvPr/>
        </p:nvSpPr>
        <p:spPr bwMode="white">
          <a:xfrm>
            <a:off x="10937454" y="1521603"/>
            <a:ext cx="618842" cy="228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8EF0BB6-E59C-AA15-9BC4-BE65DD046942}"/>
              </a:ext>
            </a:extLst>
          </p:cNvPr>
          <p:cNvSpPr/>
          <p:nvPr/>
        </p:nvSpPr>
        <p:spPr bwMode="white">
          <a:xfrm>
            <a:off x="2397421" y="2016713"/>
            <a:ext cx="647404" cy="228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3725EB5-6B19-CD99-C843-73344710A6B4}"/>
              </a:ext>
            </a:extLst>
          </p:cNvPr>
          <p:cNvSpPr/>
          <p:nvPr/>
        </p:nvSpPr>
        <p:spPr bwMode="white">
          <a:xfrm>
            <a:off x="5310743" y="2016713"/>
            <a:ext cx="628363" cy="218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BEE13A7-9815-4EFC-8A5B-17E79705ACF8}"/>
              </a:ext>
            </a:extLst>
          </p:cNvPr>
          <p:cNvSpPr/>
          <p:nvPr/>
        </p:nvSpPr>
        <p:spPr bwMode="white">
          <a:xfrm>
            <a:off x="8033652" y="2016713"/>
            <a:ext cx="218975" cy="209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1F55567-BE03-1229-5EC0-9C128E4BF876}"/>
              </a:ext>
            </a:extLst>
          </p:cNvPr>
          <p:cNvSpPr/>
          <p:nvPr/>
        </p:nvSpPr>
        <p:spPr bwMode="white">
          <a:xfrm>
            <a:off x="10946975" y="2016713"/>
            <a:ext cx="609322" cy="218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0AB1A0E0-DF4B-FBC5-11BE-72F4F0E1F3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9" y="2911718"/>
            <a:ext cx="11520000" cy="3753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8EF0BB6-E59C-AA15-9BC4-BE65DD046942}"/>
              </a:ext>
            </a:extLst>
          </p:cNvPr>
          <p:cNvSpPr/>
          <p:nvPr/>
        </p:nvSpPr>
        <p:spPr bwMode="white">
          <a:xfrm>
            <a:off x="980387" y="4082753"/>
            <a:ext cx="1866507" cy="2582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8EF0BB6-E59C-AA15-9BC4-BE65DD046942}"/>
              </a:ext>
            </a:extLst>
          </p:cNvPr>
          <p:cNvSpPr/>
          <p:nvPr/>
        </p:nvSpPr>
        <p:spPr bwMode="white">
          <a:xfrm>
            <a:off x="2846894" y="4082752"/>
            <a:ext cx="1498863" cy="2101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8EF0BB6-E59C-AA15-9BC4-BE65DD046942}"/>
              </a:ext>
            </a:extLst>
          </p:cNvPr>
          <p:cNvSpPr/>
          <p:nvPr/>
        </p:nvSpPr>
        <p:spPr bwMode="white">
          <a:xfrm>
            <a:off x="2863934" y="3459254"/>
            <a:ext cx="647404" cy="283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8EF0BB6-E59C-AA15-9BC4-BE65DD046942}"/>
              </a:ext>
            </a:extLst>
          </p:cNvPr>
          <p:cNvSpPr/>
          <p:nvPr/>
        </p:nvSpPr>
        <p:spPr bwMode="white">
          <a:xfrm>
            <a:off x="4820200" y="4178592"/>
            <a:ext cx="1866507" cy="2582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8EF0BB6-E59C-AA15-9BC4-BE65DD046942}"/>
              </a:ext>
            </a:extLst>
          </p:cNvPr>
          <p:cNvSpPr/>
          <p:nvPr/>
        </p:nvSpPr>
        <p:spPr bwMode="white">
          <a:xfrm>
            <a:off x="5796297" y="3513011"/>
            <a:ext cx="890409" cy="283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8EF0BB6-E59C-AA15-9BC4-BE65DD046942}"/>
              </a:ext>
            </a:extLst>
          </p:cNvPr>
          <p:cNvSpPr/>
          <p:nvPr/>
        </p:nvSpPr>
        <p:spPr bwMode="white">
          <a:xfrm>
            <a:off x="8033652" y="4275181"/>
            <a:ext cx="1866507" cy="2390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28EF0BB6-E59C-AA15-9BC4-BE65DD046942}"/>
              </a:ext>
            </a:extLst>
          </p:cNvPr>
          <p:cNvSpPr/>
          <p:nvPr/>
        </p:nvSpPr>
        <p:spPr bwMode="white">
          <a:xfrm>
            <a:off x="9380054" y="3476784"/>
            <a:ext cx="890409" cy="283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27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9</cp:revision>
  <dcterms:created xsi:type="dcterms:W3CDTF">2023-07-20T00:26:43Z</dcterms:created>
  <dcterms:modified xsi:type="dcterms:W3CDTF">2023-07-26T05:14:19Z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