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80" r:id="rId4"/>
    <p:sldId id="279" r:id="rId5"/>
    <p:sldId id="278" r:id="rId6"/>
    <p:sldId id="276" r:id="rId7"/>
    <p:sldId id="275" r:id="rId8"/>
    <p:sldId id="274" r:id="rId9"/>
    <p:sldId id="273" r:id="rId10"/>
    <p:sldId id="269" r:id="rId11"/>
    <p:sldId id="267" r:id="rId12"/>
    <p:sldId id="265" r:id="rId13"/>
    <p:sldId id="262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87E54C-5CC9-222F-FC31-363EC869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054BA7B-FBB0-86A2-936E-CE1DA9C940E6}"/>
              </a:ext>
            </a:extLst>
          </p:cNvPr>
          <p:cNvSpPr/>
          <p:nvPr/>
        </p:nvSpPr>
        <p:spPr bwMode="white">
          <a:xfrm>
            <a:off x="702742" y="2020172"/>
            <a:ext cx="2264745" cy="1497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3" name="矩形 52">
            <a:extLst>
              <a:ext uri="{FF2B5EF4-FFF2-40B4-BE49-F238E27FC236}">
                <a16:creationId xmlns:a16="http://schemas.microsoft.com/office/drawing/2014/main" id="{3054BA7B-FBB0-86A2-936E-CE1DA9C940E6}"/>
              </a:ext>
            </a:extLst>
          </p:cNvPr>
          <p:cNvSpPr/>
          <p:nvPr/>
        </p:nvSpPr>
        <p:spPr bwMode="white">
          <a:xfrm>
            <a:off x="3863813" y="2020171"/>
            <a:ext cx="2174678" cy="1577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3054BA7B-FBB0-86A2-936E-CE1DA9C940E6}"/>
              </a:ext>
            </a:extLst>
          </p:cNvPr>
          <p:cNvSpPr/>
          <p:nvPr/>
        </p:nvSpPr>
        <p:spPr bwMode="white">
          <a:xfrm>
            <a:off x="6980639" y="2020172"/>
            <a:ext cx="2223746" cy="1497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3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1310DC-40D6-1A21-B171-D1C29E7118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5" y="137887"/>
            <a:ext cx="11520000" cy="477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CDB739-F08E-A5AD-105C-61409D4851E6}"/>
              </a:ext>
            </a:extLst>
          </p:cNvPr>
          <p:cNvSpPr/>
          <p:nvPr/>
        </p:nvSpPr>
        <p:spPr bwMode="white">
          <a:xfrm>
            <a:off x="6298469" y="3141128"/>
            <a:ext cx="366625" cy="604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34AB33-2AA0-C580-48D4-C82BE7CE2039}"/>
              </a:ext>
            </a:extLst>
          </p:cNvPr>
          <p:cNvSpPr/>
          <p:nvPr/>
        </p:nvSpPr>
        <p:spPr bwMode="white">
          <a:xfrm>
            <a:off x="8043570" y="3170624"/>
            <a:ext cx="391035" cy="531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172197-1EDB-87A4-2C03-9AB66FDB8F0D}"/>
              </a:ext>
            </a:extLst>
          </p:cNvPr>
          <p:cNvSpPr/>
          <p:nvPr/>
        </p:nvSpPr>
        <p:spPr bwMode="white">
          <a:xfrm>
            <a:off x="9813081" y="3175898"/>
            <a:ext cx="264983" cy="531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7C60C3-A086-3AF6-B2DA-C4C8D26A3E92}"/>
              </a:ext>
            </a:extLst>
          </p:cNvPr>
          <p:cNvSpPr/>
          <p:nvPr/>
        </p:nvSpPr>
        <p:spPr bwMode="white">
          <a:xfrm>
            <a:off x="5734411" y="4110939"/>
            <a:ext cx="1494743" cy="674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C830355E-E95C-C2B4-50DB-C208B429B5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9" y="4794348"/>
            <a:ext cx="11520000" cy="251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1991FC-D536-3719-CD63-2D43BB8B31B5}"/>
              </a:ext>
            </a:extLst>
          </p:cNvPr>
          <p:cNvSpPr/>
          <p:nvPr/>
        </p:nvSpPr>
        <p:spPr bwMode="white">
          <a:xfrm>
            <a:off x="1677105" y="5856103"/>
            <a:ext cx="6670481" cy="922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72D4F1-DE06-C804-82F1-59EDEDA0FC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3" y="192852"/>
            <a:ext cx="11272838" cy="4196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4A26C21-10FB-2032-0721-9DC76CF5D49F}"/>
              </a:ext>
            </a:extLst>
          </p:cNvPr>
          <p:cNvSpPr/>
          <p:nvPr/>
        </p:nvSpPr>
        <p:spPr bwMode="white">
          <a:xfrm flipV="1">
            <a:off x="1121650" y="3028332"/>
            <a:ext cx="4276259" cy="137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5B4F528-A825-C754-882D-FD04DD23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4" y="4426402"/>
            <a:ext cx="11272838" cy="2456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BAC284-CEF4-E076-00E9-8F334D96818E}"/>
              </a:ext>
            </a:extLst>
          </p:cNvPr>
          <p:cNvSpPr/>
          <p:nvPr/>
        </p:nvSpPr>
        <p:spPr bwMode="white">
          <a:xfrm>
            <a:off x="1033160" y="4900909"/>
            <a:ext cx="4600723" cy="1981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7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2B351D2-75A4-B303-CAFF-21AE05DA44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1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9AE367-B1E9-18DC-5410-09C090287A01}"/>
              </a:ext>
            </a:extLst>
          </p:cNvPr>
          <p:cNvSpPr/>
          <p:nvPr/>
        </p:nvSpPr>
        <p:spPr bwMode="white">
          <a:xfrm>
            <a:off x="1293024" y="1618040"/>
            <a:ext cx="6326976" cy="1420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6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61B0E4-2DAA-1714-A82D-93800555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A42E21-39D0-9BAC-07D7-187BA627A98D}"/>
              </a:ext>
            </a:extLst>
          </p:cNvPr>
          <p:cNvSpPr/>
          <p:nvPr/>
        </p:nvSpPr>
        <p:spPr bwMode="white">
          <a:xfrm>
            <a:off x="912198" y="2143432"/>
            <a:ext cx="4957660" cy="152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91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8E0BA9-9C78-A71B-A671-9DFEF569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7" t="20963" r="32005" b="50587"/>
          <a:stretch/>
        </p:blipFill>
        <p:spPr>
          <a:xfrm>
            <a:off x="2843882" y="2548914"/>
            <a:ext cx="6421159" cy="1800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3E5F2A-1546-8B6C-9284-7F30333F2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671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94D70B-CECB-8C43-7194-481742455035}"/>
              </a:ext>
            </a:extLst>
          </p:cNvPr>
          <p:cNvSpPr/>
          <p:nvPr/>
        </p:nvSpPr>
        <p:spPr bwMode="white">
          <a:xfrm>
            <a:off x="3401962" y="980031"/>
            <a:ext cx="245806" cy="52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A2D1BB-7241-1BD9-67E2-11787BA8A263}"/>
              </a:ext>
            </a:extLst>
          </p:cNvPr>
          <p:cNvSpPr/>
          <p:nvPr/>
        </p:nvSpPr>
        <p:spPr bwMode="white">
          <a:xfrm>
            <a:off x="5389422" y="1123806"/>
            <a:ext cx="197584" cy="20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B4B9AC-A977-30DA-47D5-D736DB39F5C1}"/>
              </a:ext>
            </a:extLst>
          </p:cNvPr>
          <p:cNvSpPr/>
          <p:nvPr/>
        </p:nvSpPr>
        <p:spPr bwMode="white">
          <a:xfrm>
            <a:off x="9556658" y="1123806"/>
            <a:ext cx="314338" cy="20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B8B0E1-3673-BB4C-5DEC-95350D45F744}"/>
              </a:ext>
            </a:extLst>
          </p:cNvPr>
          <p:cNvSpPr/>
          <p:nvPr/>
        </p:nvSpPr>
        <p:spPr bwMode="white">
          <a:xfrm>
            <a:off x="2533428" y="2166177"/>
            <a:ext cx="209772" cy="557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8AA7952-B434-1730-7F05-C8A8621D91E0}"/>
              </a:ext>
            </a:extLst>
          </p:cNvPr>
          <p:cNvSpPr/>
          <p:nvPr/>
        </p:nvSpPr>
        <p:spPr bwMode="white">
          <a:xfrm>
            <a:off x="4958329" y="2318939"/>
            <a:ext cx="314338" cy="20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16330F-6DF5-04BE-A598-1004B683097A}"/>
              </a:ext>
            </a:extLst>
          </p:cNvPr>
          <p:cNvSpPr/>
          <p:nvPr/>
        </p:nvSpPr>
        <p:spPr bwMode="white">
          <a:xfrm>
            <a:off x="6682702" y="2318939"/>
            <a:ext cx="188603" cy="20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D660F34-8867-4ACE-017C-461D925CBE28}"/>
              </a:ext>
            </a:extLst>
          </p:cNvPr>
          <p:cNvSpPr/>
          <p:nvPr/>
        </p:nvSpPr>
        <p:spPr bwMode="white">
          <a:xfrm>
            <a:off x="4284745" y="2920998"/>
            <a:ext cx="206565" cy="19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C1A3318-93B3-49B6-AD25-7894EF1C3D1A}"/>
              </a:ext>
            </a:extLst>
          </p:cNvPr>
          <p:cNvSpPr/>
          <p:nvPr/>
        </p:nvSpPr>
        <p:spPr bwMode="white">
          <a:xfrm>
            <a:off x="7023984" y="2920998"/>
            <a:ext cx="332300" cy="19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9CC334C-0EA0-2346-6E9F-BBA9B5256FBE}"/>
              </a:ext>
            </a:extLst>
          </p:cNvPr>
          <p:cNvSpPr/>
          <p:nvPr/>
        </p:nvSpPr>
        <p:spPr bwMode="white">
          <a:xfrm>
            <a:off x="5613950" y="3370296"/>
            <a:ext cx="134716" cy="197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D571CB3-F7BE-DDB4-D5D2-33FD326EF3ED}"/>
              </a:ext>
            </a:extLst>
          </p:cNvPr>
          <p:cNvSpPr/>
          <p:nvPr/>
        </p:nvSpPr>
        <p:spPr bwMode="white">
          <a:xfrm>
            <a:off x="1936956" y="5517940"/>
            <a:ext cx="304800" cy="512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357AA8B-62EE-4251-C024-86E3AB9201CD}"/>
              </a:ext>
            </a:extLst>
          </p:cNvPr>
          <p:cNvSpPr/>
          <p:nvPr/>
        </p:nvSpPr>
        <p:spPr bwMode="white">
          <a:xfrm>
            <a:off x="9055435" y="5517940"/>
            <a:ext cx="220657" cy="512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49DC60F-B8C3-5E84-6533-AD5E48C013FD}"/>
              </a:ext>
            </a:extLst>
          </p:cNvPr>
          <p:cNvSpPr/>
          <p:nvPr/>
        </p:nvSpPr>
        <p:spPr bwMode="white">
          <a:xfrm>
            <a:off x="5515157" y="5517940"/>
            <a:ext cx="377206" cy="512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B03FC1-FC2F-3B5F-640F-6479D60B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05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99731F-D526-5345-F651-BEC35313961E}"/>
              </a:ext>
            </a:extLst>
          </p:cNvPr>
          <p:cNvSpPr/>
          <p:nvPr/>
        </p:nvSpPr>
        <p:spPr bwMode="white">
          <a:xfrm>
            <a:off x="2635438" y="512413"/>
            <a:ext cx="333223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461FE7-9D3E-BDC2-DA3A-16F30BDB7DE2}"/>
              </a:ext>
            </a:extLst>
          </p:cNvPr>
          <p:cNvSpPr/>
          <p:nvPr/>
        </p:nvSpPr>
        <p:spPr bwMode="white">
          <a:xfrm>
            <a:off x="4958479" y="674353"/>
            <a:ext cx="342743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2FF45C-C7E4-30AC-59BC-76E8B9C04857}"/>
              </a:ext>
            </a:extLst>
          </p:cNvPr>
          <p:cNvSpPr/>
          <p:nvPr/>
        </p:nvSpPr>
        <p:spPr bwMode="white">
          <a:xfrm>
            <a:off x="1588165" y="836292"/>
            <a:ext cx="199933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ACC8B71-0E77-9B9F-B4FD-78570B8F1333}"/>
              </a:ext>
            </a:extLst>
          </p:cNvPr>
          <p:cNvSpPr/>
          <p:nvPr/>
        </p:nvSpPr>
        <p:spPr bwMode="white">
          <a:xfrm>
            <a:off x="3787438" y="836292"/>
            <a:ext cx="352264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4ADE74-385B-0C8D-B734-745DAA71FC62}"/>
              </a:ext>
            </a:extLst>
          </p:cNvPr>
          <p:cNvSpPr/>
          <p:nvPr/>
        </p:nvSpPr>
        <p:spPr bwMode="white">
          <a:xfrm>
            <a:off x="1883305" y="1303060"/>
            <a:ext cx="199933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007CA8-2DE6-A57A-654C-2C3038F58D63}"/>
              </a:ext>
            </a:extLst>
          </p:cNvPr>
          <p:cNvSpPr/>
          <p:nvPr/>
        </p:nvSpPr>
        <p:spPr bwMode="white">
          <a:xfrm>
            <a:off x="5244099" y="1303060"/>
            <a:ext cx="218975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F01B689-C980-05D3-A8FF-04B64DE1EEAC}"/>
              </a:ext>
            </a:extLst>
          </p:cNvPr>
          <p:cNvSpPr/>
          <p:nvPr/>
        </p:nvSpPr>
        <p:spPr bwMode="white">
          <a:xfrm>
            <a:off x="8690578" y="1312585"/>
            <a:ext cx="142809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114B57F-9CBF-A5CE-F5AA-26FB0495C020}"/>
              </a:ext>
            </a:extLst>
          </p:cNvPr>
          <p:cNvSpPr/>
          <p:nvPr/>
        </p:nvSpPr>
        <p:spPr bwMode="white">
          <a:xfrm>
            <a:off x="1883305" y="1636465"/>
            <a:ext cx="199933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B8BE852-C714-3467-4860-499117B82BE5}"/>
              </a:ext>
            </a:extLst>
          </p:cNvPr>
          <p:cNvSpPr/>
          <p:nvPr/>
        </p:nvSpPr>
        <p:spPr bwMode="white">
          <a:xfrm>
            <a:off x="5253619" y="1636465"/>
            <a:ext cx="199933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802D67E-3721-A92D-98B1-5D9E6907B36C}"/>
              </a:ext>
            </a:extLst>
          </p:cNvPr>
          <p:cNvSpPr/>
          <p:nvPr/>
        </p:nvSpPr>
        <p:spPr bwMode="white">
          <a:xfrm>
            <a:off x="8671537" y="1626939"/>
            <a:ext cx="209454" cy="219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C3EF0F5-4201-AF8B-4A9E-6841492F5B1C}"/>
              </a:ext>
            </a:extLst>
          </p:cNvPr>
          <p:cNvSpPr/>
          <p:nvPr/>
        </p:nvSpPr>
        <p:spPr bwMode="white">
          <a:xfrm>
            <a:off x="7281520" y="2103232"/>
            <a:ext cx="152330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CA1BF6C-2D68-621B-F131-76B2EE9149E1}"/>
              </a:ext>
            </a:extLst>
          </p:cNvPr>
          <p:cNvSpPr/>
          <p:nvPr/>
        </p:nvSpPr>
        <p:spPr bwMode="white">
          <a:xfrm>
            <a:off x="9185651" y="2103232"/>
            <a:ext cx="323703" cy="562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A4543DD-E560-16EB-7AA9-90CE7E296F23}"/>
              </a:ext>
            </a:extLst>
          </p:cNvPr>
          <p:cNvSpPr/>
          <p:nvPr/>
        </p:nvSpPr>
        <p:spPr bwMode="white">
          <a:xfrm>
            <a:off x="7262479" y="2427111"/>
            <a:ext cx="199933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B96E1814-B25B-E087-30F8-D82F9D5BDD6E}"/>
              </a:ext>
            </a:extLst>
          </p:cNvPr>
          <p:cNvSpPr/>
          <p:nvPr/>
        </p:nvSpPr>
        <p:spPr bwMode="white">
          <a:xfrm>
            <a:off x="5804259" y="2893878"/>
            <a:ext cx="311405" cy="5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B40B368C-EEF4-DF33-7602-71969D9EC39D}"/>
              </a:ext>
            </a:extLst>
          </p:cNvPr>
          <p:cNvSpPr/>
          <p:nvPr/>
        </p:nvSpPr>
        <p:spPr bwMode="white">
          <a:xfrm>
            <a:off x="9233573" y="2893878"/>
            <a:ext cx="335401" cy="533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625B9A7-BF06-11D9-345F-86D0B4F6EE24}"/>
              </a:ext>
            </a:extLst>
          </p:cNvPr>
          <p:cNvSpPr/>
          <p:nvPr/>
        </p:nvSpPr>
        <p:spPr bwMode="white">
          <a:xfrm>
            <a:off x="2026115" y="3684524"/>
            <a:ext cx="392620" cy="572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7CF53A65-7A3A-6804-3433-ED0BAB557318}"/>
              </a:ext>
            </a:extLst>
          </p:cNvPr>
          <p:cNvSpPr/>
          <p:nvPr/>
        </p:nvSpPr>
        <p:spPr bwMode="white">
          <a:xfrm>
            <a:off x="9318942" y="4627585"/>
            <a:ext cx="218975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FF727174-C226-E257-1904-47FF7805F223}"/>
              </a:ext>
            </a:extLst>
          </p:cNvPr>
          <p:cNvSpPr/>
          <p:nvPr/>
        </p:nvSpPr>
        <p:spPr bwMode="white">
          <a:xfrm>
            <a:off x="9204694" y="5103878"/>
            <a:ext cx="142809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DA5ACFFC-016F-80A5-B225-954BB9DEDB25}"/>
              </a:ext>
            </a:extLst>
          </p:cNvPr>
          <p:cNvSpPr/>
          <p:nvPr/>
        </p:nvSpPr>
        <p:spPr bwMode="white">
          <a:xfrm>
            <a:off x="9185652" y="5427757"/>
            <a:ext cx="218975" cy="20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7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10C6F6-B29A-1A5B-F0E2-0764E9F79D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00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B117C22-04FC-3C36-DF0A-D07196DF913B}"/>
              </a:ext>
            </a:extLst>
          </p:cNvPr>
          <p:cNvSpPr/>
          <p:nvPr/>
        </p:nvSpPr>
        <p:spPr bwMode="white">
          <a:xfrm>
            <a:off x="11204032" y="1192211"/>
            <a:ext cx="240715" cy="223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F22729C-D5C5-BEBD-117A-97AFDEA166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9" y="1660927"/>
            <a:ext cx="11520000" cy="2781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117C22-04FC-3C36-DF0A-D07196DF913B}"/>
              </a:ext>
            </a:extLst>
          </p:cNvPr>
          <p:cNvSpPr/>
          <p:nvPr/>
        </p:nvSpPr>
        <p:spPr bwMode="white">
          <a:xfrm>
            <a:off x="11204032" y="1906009"/>
            <a:ext cx="240715" cy="223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B117C22-04FC-3C36-DF0A-D07196DF913B}"/>
              </a:ext>
            </a:extLst>
          </p:cNvPr>
          <p:cNvSpPr/>
          <p:nvPr/>
        </p:nvSpPr>
        <p:spPr bwMode="white">
          <a:xfrm>
            <a:off x="11164695" y="2493138"/>
            <a:ext cx="260383" cy="32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117C22-04FC-3C36-DF0A-D07196DF913B}"/>
              </a:ext>
            </a:extLst>
          </p:cNvPr>
          <p:cNvSpPr/>
          <p:nvPr/>
        </p:nvSpPr>
        <p:spPr bwMode="white">
          <a:xfrm>
            <a:off x="11184364" y="3266210"/>
            <a:ext cx="240715" cy="32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B117C22-04FC-3C36-DF0A-D07196DF913B}"/>
              </a:ext>
            </a:extLst>
          </p:cNvPr>
          <p:cNvSpPr/>
          <p:nvPr/>
        </p:nvSpPr>
        <p:spPr bwMode="white">
          <a:xfrm>
            <a:off x="11184363" y="3958425"/>
            <a:ext cx="240715" cy="32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57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C1AE81-6A64-373C-B5E1-7C35665B90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9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06EB64-E6A1-32AF-39A8-E72B0A01EF0E}"/>
              </a:ext>
            </a:extLst>
          </p:cNvPr>
          <p:cNvSpPr/>
          <p:nvPr/>
        </p:nvSpPr>
        <p:spPr bwMode="white">
          <a:xfrm>
            <a:off x="4948958" y="1170085"/>
            <a:ext cx="238016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02811D-FD4E-22CC-097A-87F9B54A29F4}"/>
              </a:ext>
            </a:extLst>
          </p:cNvPr>
          <p:cNvSpPr/>
          <p:nvPr/>
        </p:nvSpPr>
        <p:spPr bwMode="white">
          <a:xfrm>
            <a:off x="6767404" y="2733074"/>
            <a:ext cx="247537" cy="209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7E540D-0899-105F-E020-98B09127C09F}"/>
              </a:ext>
            </a:extLst>
          </p:cNvPr>
          <p:cNvSpPr/>
          <p:nvPr/>
        </p:nvSpPr>
        <p:spPr bwMode="white">
          <a:xfrm>
            <a:off x="7300561" y="4162636"/>
            <a:ext cx="238016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761ACC-58C5-8D68-E1B4-42BFBBA7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0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8980BF-9108-1F08-F41F-739A17EB784F}"/>
              </a:ext>
            </a:extLst>
          </p:cNvPr>
          <p:cNvSpPr/>
          <p:nvPr/>
        </p:nvSpPr>
        <p:spPr bwMode="white">
          <a:xfrm>
            <a:off x="7605223" y="559980"/>
            <a:ext cx="238016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E58482-6FD7-985A-64B0-CC1EA103EAB4}"/>
              </a:ext>
            </a:extLst>
          </p:cNvPr>
          <p:cNvSpPr/>
          <p:nvPr/>
        </p:nvSpPr>
        <p:spPr bwMode="white">
          <a:xfrm>
            <a:off x="10356694" y="550457"/>
            <a:ext cx="257057" cy="2095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FA090A-B266-64BC-9748-3D3DD777AE6C}"/>
              </a:ext>
            </a:extLst>
          </p:cNvPr>
          <p:cNvSpPr/>
          <p:nvPr/>
        </p:nvSpPr>
        <p:spPr bwMode="white">
          <a:xfrm>
            <a:off x="7367206" y="2226485"/>
            <a:ext cx="247537" cy="219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095A29-9DF7-B489-7466-9F29BD61B4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46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2A4B16-4031-7DBB-D345-7BB977981092}"/>
              </a:ext>
            </a:extLst>
          </p:cNvPr>
          <p:cNvSpPr/>
          <p:nvPr/>
        </p:nvSpPr>
        <p:spPr bwMode="white">
          <a:xfrm>
            <a:off x="2340077" y="1713409"/>
            <a:ext cx="428649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479A04-0A0B-44B8-4AA3-5F56E7E42ADF}"/>
              </a:ext>
            </a:extLst>
          </p:cNvPr>
          <p:cNvSpPr/>
          <p:nvPr/>
        </p:nvSpPr>
        <p:spPr bwMode="white">
          <a:xfrm>
            <a:off x="4213997" y="1713409"/>
            <a:ext cx="318674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076CA34-8BE9-BECA-A0B2-A4D1CCE2E5B5}"/>
              </a:ext>
            </a:extLst>
          </p:cNvPr>
          <p:cNvSpPr/>
          <p:nvPr/>
        </p:nvSpPr>
        <p:spPr bwMode="white">
          <a:xfrm>
            <a:off x="5042606" y="1713409"/>
            <a:ext cx="453625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52A117-BF71-EEBD-27FE-48E0E54D8C0A}"/>
              </a:ext>
            </a:extLst>
          </p:cNvPr>
          <p:cNvSpPr/>
          <p:nvPr/>
        </p:nvSpPr>
        <p:spPr bwMode="white">
          <a:xfrm>
            <a:off x="7698248" y="1713409"/>
            <a:ext cx="447471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B039A8-6CF2-3F2D-FDB6-808F99DB342E}"/>
              </a:ext>
            </a:extLst>
          </p:cNvPr>
          <p:cNvSpPr/>
          <p:nvPr/>
        </p:nvSpPr>
        <p:spPr bwMode="white">
          <a:xfrm>
            <a:off x="3539900" y="3104942"/>
            <a:ext cx="514115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57C896A-9D58-ACB3-CEAC-5D49ACC9B4BE}"/>
              </a:ext>
            </a:extLst>
          </p:cNvPr>
          <p:cNvSpPr/>
          <p:nvPr/>
        </p:nvSpPr>
        <p:spPr bwMode="white">
          <a:xfrm>
            <a:off x="5596363" y="3104942"/>
            <a:ext cx="533157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61F9DE2-93EC-4F63-012D-932A95FC5373}"/>
              </a:ext>
            </a:extLst>
          </p:cNvPr>
          <p:cNvSpPr/>
          <p:nvPr/>
        </p:nvSpPr>
        <p:spPr bwMode="white">
          <a:xfrm>
            <a:off x="6795966" y="3104942"/>
            <a:ext cx="542677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8FD4799-52C9-29DF-FAE4-4A933816CF7B}"/>
              </a:ext>
            </a:extLst>
          </p:cNvPr>
          <p:cNvSpPr/>
          <p:nvPr/>
        </p:nvSpPr>
        <p:spPr bwMode="white">
          <a:xfrm>
            <a:off x="8576330" y="3104942"/>
            <a:ext cx="542677" cy="524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7D9FE31-A35D-123F-15BD-2EA22A1390D2}"/>
              </a:ext>
            </a:extLst>
          </p:cNvPr>
          <p:cNvSpPr/>
          <p:nvPr/>
        </p:nvSpPr>
        <p:spPr bwMode="white">
          <a:xfrm>
            <a:off x="1112132" y="5077870"/>
            <a:ext cx="1799404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A581155-A88E-479E-BC41-BF0315736C39}"/>
              </a:ext>
            </a:extLst>
          </p:cNvPr>
          <p:cNvSpPr/>
          <p:nvPr/>
        </p:nvSpPr>
        <p:spPr bwMode="white">
          <a:xfrm>
            <a:off x="4729983" y="5077870"/>
            <a:ext cx="1751801" cy="276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06DA3A0-F6C3-F60F-4500-8427FA7D8459}"/>
              </a:ext>
            </a:extLst>
          </p:cNvPr>
          <p:cNvSpPr/>
          <p:nvPr/>
        </p:nvSpPr>
        <p:spPr bwMode="white">
          <a:xfrm>
            <a:off x="8214545" y="5077870"/>
            <a:ext cx="1932695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9C2885-BEFB-0C88-CB03-1545D8F48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07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702743" y="1536951"/>
            <a:ext cx="1932694" cy="28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1A7341-CEA2-FEED-8D7A-1CB55D5F35A9}"/>
              </a:ext>
            </a:extLst>
          </p:cNvPr>
          <p:cNvSpPr/>
          <p:nvPr/>
        </p:nvSpPr>
        <p:spPr bwMode="white">
          <a:xfrm>
            <a:off x="4320595" y="1536951"/>
            <a:ext cx="1932694" cy="28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17C3FB-5D53-DC76-6CB7-20E024A8AB81}"/>
              </a:ext>
            </a:extLst>
          </p:cNvPr>
          <p:cNvSpPr/>
          <p:nvPr/>
        </p:nvSpPr>
        <p:spPr bwMode="white">
          <a:xfrm>
            <a:off x="7795636" y="1536951"/>
            <a:ext cx="1932694" cy="287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C913157-51A0-3F93-5D0A-D2779C056E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9" y="2617505"/>
            <a:ext cx="11520000" cy="289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1420757" y="3409995"/>
            <a:ext cx="290055" cy="56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3490447" y="3409994"/>
            <a:ext cx="290055" cy="56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5435891" y="3409992"/>
            <a:ext cx="336762" cy="56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7505581" y="3409993"/>
            <a:ext cx="290055" cy="56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9476950" y="3409993"/>
            <a:ext cx="290055" cy="562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1219199" y="4852809"/>
            <a:ext cx="690783" cy="58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4188542" y="4861673"/>
            <a:ext cx="715363" cy="58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6821063" y="4861673"/>
            <a:ext cx="684518" cy="58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E700E46-0C07-BE81-450E-E888F8047C63}"/>
              </a:ext>
            </a:extLst>
          </p:cNvPr>
          <p:cNvSpPr/>
          <p:nvPr/>
        </p:nvSpPr>
        <p:spPr bwMode="white">
          <a:xfrm>
            <a:off x="9285220" y="4861673"/>
            <a:ext cx="812509" cy="586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0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13</cp:revision>
  <dcterms:created xsi:type="dcterms:W3CDTF">2023-07-20T00:26:43Z</dcterms:created>
  <dcterms:modified xsi:type="dcterms:W3CDTF">2023-07-26T05:10:24Z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