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80" r:id="rId4"/>
    <p:sldId id="278" r:id="rId5"/>
    <p:sldId id="276" r:id="rId6"/>
    <p:sldId id="274" r:id="rId7"/>
    <p:sldId id="272" r:id="rId8"/>
    <p:sldId id="271" r:id="rId9"/>
    <p:sldId id="270" r:id="rId10"/>
    <p:sldId id="269" r:id="rId11"/>
    <p:sldId id="264" r:id="rId12"/>
    <p:sldId id="262" r:id="rId13"/>
    <p:sldId id="260" r:id="rId14"/>
    <p:sldId id="258" r:id="rId15"/>
  </p:sldIdLst>
  <p:sldSz cx="12192000" cy="6858000"/>
  <p:notesSz cx="6858000" cy="9144000"/>
  <p:custDataLst>
    <p:tags r:id="rId1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276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2A37DB4F-9775-863F-6BCC-F597662B5BC0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73764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EFD52E9E-11D1-D313-0907-0666B1A741B9}"/>
              </a:ext>
            </a:extLst>
          </p:cNvPr>
          <p:cNvSpPr/>
          <p:nvPr/>
        </p:nvSpPr>
        <p:spPr bwMode="white">
          <a:xfrm>
            <a:off x="1702413" y="2172376"/>
            <a:ext cx="3525195" cy="92526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img_16777215">
            <a:extLst>
              <a:ext uri="{FF2B5EF4-FFF2-40B4-BE49-F238E27FC236}">
                <a16:creationId xmlns:a16="http://schemas.microsoft.com/office/drawing/2014/main" id="{7CC2936A-1070-743D-9683-B027BB7832AB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20" y="3336113"/>
            <a:ext cx="11520000" cy="199738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7" name="img_16777215">
            <a:extLst>
              <a:ext uri="{FF2B5EF4-FFF2-40B4-BE49-F238E27FC236}">
                <a16:creationId xmlns:a16="http://schemas.microsoft.com/office/drawing/2014/main" id="{6F924085-3035-548F-FC5D-9AA8B01A677D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712" y="5333497"/>
            <a:ext cx="11520000" cy="146299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EA84E600-AB39-C975-AC1B-F069622E01DC}"/>
              </a:ext>
            </a:extLst>
          </p:cNvPr>
          <p:cNvSpPr/>
          <p:nvPr/>
        </p:nvSpPr>
        <p:spPr bwMode="white">
          <a:xfrm>
            <a:off x="1557893" y="4455923"/>
            <a:ext cx="5895330" cy="87757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73829457-4249-2427-7C8E-F4EA930654FD}"/>
              </a:ext>
            </a:extLst>
          </p:cNvPr>
          <p:cNvSpPr/>
          <p:nvPr/>
        </p:nvSpPr>
        <p:spPr bwMode="white">
          <a:xfrm>
            <a:off x="1440611" y="5852883"/>
            <a:ext cx="4330461" cy="9436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1601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BF1BD762-9C10-26BA-3314-1851DE05635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32897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E19A9577-1E9F-83E8-5C77-E3F7CC11492D}"/>
              </a:ext>
            </a:extLst>
          </p:cNvPr>
          <p:cNvSpPr/>
          <p:nvPr/>
        </p:nvSpPr>
        <p:spPr bwMode="white">
          <a:xfrm>
            <a:off x="1273983" y="1771713"/>
            <a:ext cx="5515006" cy="107500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img_16777215">
            <a:extLst>
              <a:ext uri="{FF2B5EF4-FFF2-40B4-BE49-F238E27FC236}">
                <a16:creationId xmlns:a16="http://schemas.microsoft.com/office/drawing/2014/main" id="{A5744887-F1D8-0C29-66CD-E174CE21CFD4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536" y="3688973"/>
            <a:ext cx="11520000" cy="299169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7E817011-449B-05CE-CFC4-B6FDF561EAAE}"/>
              </a:ext>
            </a:extLst>
          </p:cNvPr>
          <p:cNvSpPr/>
          <p:nvPr/>
        </p:nvSpPr>
        <p:spPr bwMode="white">
          <a:xfrm>
            <a:off x="1393232" y="4824383"/>
            <a:ext cx="5180096" cy="9553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80112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CE5E2DB6-8501-8269-B24A-BD4335DD70A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0793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9B1A0B60-7A32-0684-73F1-5BE4B52054FA}"/>
              </a:ext>
            </a:extLst>
          </p:cNvPr>
          <p:cNvSpPr/>
          <p:nvPr/>
        </p:nvSpPr>
        <p:spPr bwMode="white">
          <a:xfrm>
            <a:off x="1283504" y="1570746"/>
            <a:ext cx="4073500" cy="97493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img_16777215">
            <a:extLst>
              <a:ext uri="{FF2B5EF4-FFF2-40B4-BE49-F238E27FC236}">
                <a16:creationId xmlns:a16="http://schemas.microsoft.com/office/drawing/2014/main" id="{714EC910-F737-2221-4DE3-A9BA538D4D8F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58569"/>
            <a:ext cx="11520000" cy="311434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6DAEEE5A-4858-AD06-F42B-E714A20E683D}"/>
              </a:ext>
            </a:extLst>
          </p:cNvPr>
          <p:cNvSpPr/>
          <p:nvPr/>
        </p:nvSpPr>
        <p:spPr bwMode="white">
          <a:xfrm>
            <a:off x="1273983" y="4264414"/>
            <a:ext cx="5135443" cy="159292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15453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EE0EC256-DAB1-AF44-E38F-0C105EE2761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87650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FC20C600-34BE-71DD-20B9-D9ADD14AA102}"/>
              </a:ext>
            </a:extLst>
          </p:cNvPr>
          <p:cNvSpPr/>
          <p:nvPr/>
        </p:nvSpPr>
        <p:spPr bwMode="white">
          <a:xfrm>
            <a:off x="931239" y="2007750"/>
            <a:ext cx="3899553" cy="93385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2405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BAAD7326-9B1F-5025-5391-1FF7F7A7E4E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59" t="17240" r="31476" b="52390"/>
          <a:stretch/>
        </p:blipFill>
        <p:spPr>
          <a:xfrm>
            <a:off x="2811158" y="2473238"/>
            <a:ext cx="6569684" cy="191152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E834A9BE-0960-208D-4975-42D108C1C35B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768" y="322026"/>
            <a:ext cx="11022330" cy="527646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7E22E5D8-B128-B152-7DB4-BA8D879994B6}"/>
              </a:ext>
            </a:extLst>
          </p:cNvPr>
          <p:cNvSpPr/>
          <p:nvPr/>
        </p:nvSpPr>
        <p:spPr bwMode="white">
          <a:xfrm>
            <a:off x="8191187" y="872034"/>
            <a:ext cx="628363" cy="27401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F90E1878-DEE3-39B5-5DF0-477ED1A372E4}"/>
              </a:ext>
            </a:extLst>
          </p:cNvPr>
          <p:cNvSpPr/>
          <p:nvPr/>
        </p:nvSpPr>
        <p:spPr bwMode="white">
          <a:xfrm>
            <a:off x="7226929" y="1389026"/>
            <a:ext cx="323702" cy="21906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336FB917-A8E6-28BE-B536-D0C58B7C4130}"/>
              </a:ext>
            </a:extLst>
          </p:cNvPr>
          <p:cNvSpPr/>
          <p:nvPr/>
        </p:nvSpPr>
        <p:spPr bwMode="white">
          <a:xfrm>
            <a:off x="9150444" y="1878967"/>
            <a:ext cx="209454" cy="20953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3AD583BD-3C5F-7073-1831-44D501BC0CF3}"/>
              </a:ext>
            </a:extLst>
          </p:cNvPr>
          <p:cNvSpPr/>
          <p:nvPr/>
        </p:nvSpPr>
        <p:spPr bwMode="white">
          <a:xfrm>
            <a:off x="9570518" y="2335000"/>
            <a:ext cx="618842" cy="26189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35F04BC6-BDB8-60DB-A8B1-0BB37528E8DD}"/>
              </a:ext>
            </a:extLst>
          </p:cNvPr>
          <p:cNvSpPr/>
          <p:nvPr/>
        </p:nvSpPr>
        <p:spPr bwMode="white">
          <a:xfrm>
            <a:off x="1586658" y="3324230"/>
            <a:ext cx="495074" cy="25471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D4462930-EFC9-1655-B7E9-E05B53221761}"/>
              </a:ext>
            </a:extLst>
          </p:cNvPr>
          <p:cNvSpPr/>
          <p:nvPr/>
        </p:nvSpPr>
        <p:spPr bwMode="white">
          <a:xfrm>
            <a:off x="4975533" y="4309623"/>
            <a:ext cx="199933" cy="20953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6100E3D8-6743-F52F-CE3A-47F56600F6C9}"/>
              </a:ext>
            </a:extLst>
          </p:cNvPr>
          <p:cNvSpPr/>
          <p:nvPr/>
        </p:nvSpPr>
        <p:spPr bwMode="white">
          <a:xfrm>
            <a:off x="6244376" y="5303520"/>
            <a:ext cx="487680" cy="2949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1" name="img_16777215">
            <a:extLst>
              <a:ext uri="{FF2B5EF4-FFF2-40B4-BE49-F238E27FC236}">
                <a16:creationId xmlns:a16="http://schemas.microsoft.com/office/drawing/2014/main" id="{338416E6-31C8-B7CC-4E11-35397A590BC9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990" y="5702676"/>
            <a:ext cx="11520000" cy="112133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6100E3D8-6743-F52F-CE3A-47F56600F6C9}"/>
              </a:ext>
            </a:extLst>
          </p:cNvPr>
          <p:cNvSpPr/>
          <p:nvPr/>
        </p:nvSpPr>
        <p:spPr bwMode="white">
          <a:xfrm>
            <a:off x="2444497" y="6406896"/>
            <a:ext cx="487680" cy="2949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26202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828ADDD7-1ADE-BE06-E040-11E7E08D92E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60492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3FDD487E-E590-29B0-5486-F33B13EAF33A}"/>
              </a:ext>
            </a:extLst>
          </p:cNvPr>
          <p:cNvSpPr/>
          <p:nvPr/>
        </p:nvSpPr>
        <p:spPr bwMode="white">
          <a:xfrm>
            <a:off x="11204033" y="1056189"/>
            <a:ext cx="209454" cy="16212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FF029906-DB05-B4CA-D2AE-CC762D0C611F}"/>
              </a:ext>
            </a:extLst>
          </p:cNvPr>
          <p:cNvSpPr/>
          <p:nvPr/>
        </p:nvSpPr>
        <p:spPr bwMode="white">
          <a:xfrm>
            <a:off x="11137388" y="1533032"/>
            <a:ext cx="295140" cy="26703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B3EF6B17-E70F-6862-056F-522CC3CFCDFE}"/>
              </a:ext>
            </a:extLst>
          </p:cNvPr>
          <p:cNvSpPr/>
          <p:nvPr/>
        </p:nvSpPr>
        <p:spPr bwMode="white">
          <a:xfrm>
            <a:off x="11204033" y="2086169"/>
            <a:ext cx="209454" cy="16212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E7244815-7C27-B23A-51C3-133DFBC7EFDB}"/>
              </a:ext>
            </a:extLst>
          </p:cNvPr>
          <p:cNvSpPr/>
          <p:nvPr/>
        </p:nvSpPr>
        <p:spPr bwMode="white">
          <a:xfrm>
            <a:off x="11204033" y="2610695"/>
            <a:ext cx="209454" cy="16212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093F8CC7-7CC3-9CF9-E19F-696C59E474BA}"/>
              </a:ext>
            </a:extLst>
          </p:cNvPr>
          <p:cNvSpPr/>
          <p:nvPr/>
        </p:nvSpPr>
        <p:spPr bwMode="white">
          <a:xfrm>
            <a:off x="11204033" y="3640674"/>
            <a:ext cx="209454" cy="16212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img_16777215">
            <a:extLst>
              <a:ext uri="{FF2B5EF4-FFF2-40B4-BE49-F238E27FC236}">
                <a16:creationId xmlns:a16="http://schemas.microsoft.com/office/drawing/2014/main" id="{5ECC5017-584B-F5E5-4D71-DAF0D129E8EA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721737"/>
            <a:ext cx="11520000" cy="272450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79F43B50-31E1-7484-A5C1-F8DCED88E5E3}"/>
              </a:ext>
            </a:extLst>
          </p:cNvPr>
          <p:cNvSpPr/>
          <p:nvPr/>
        </p:nvSpPr>
        <p:spPr bwMode="white">
          <a:xfrm>
            <a:off x="3196844" y="4427878"/>
            <a:ext cx="238016" cy="21910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79F43B50-31E1-7484-A5C1-F8DCED88E5E3}"/>
              </a:ext>
            </a:extLst>
          </p:cNvPr>
          <p:cNvSpPr/>
          <p:nvPr/>
        </p:nvSpPr>
        <p:spPr bwMode="white">
          <a:xfrm>
            <a:off x="6579141" y="5464576"/>
            <a:ext cx="238016" cy="21910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02016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8BC3B84D-9F06-547D-5905-CEB77E4402FB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272838" cy="483060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A35534A0-8A32-D219-08DF-EDA0E23A7E46}"/>
              </a:ext>
            </a:extLst>
          </p:cNvPr>
          <p:cNvSpPr/>
          <p:nvPr/>
        </p:nvSpPr>
        <p:spPr bwMode="white">
          <a:xfrm>
            <a:off x="6244452" y="652766"/>
            <a:ext cx="247537" cy="20965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52A5ED1B-B4F8-7B5D-EF5C-56165CD41239}"/>
              </a:ext>
            </a:extLst>
          </p:cNvPr>
          <p:cNvSpPr/>
          <p:nvPr/>
        </p:nvSpPr>
        <p:spPr bwMode="white">
          <a:xfrm>
            <a:off x="5439032" y="3267456"/>
            <a:ext cx="254632" cy="3281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img_16777215">
            <a:extLst>
              <a:ext uri="{FF2B5EF4-FFF2-40B4-BE49-F238E27FC236}">
                <a16:creationId xmlns:a16="http://schemas.microsoft.com/office/drawing/2014/main" id="{2574ECDE-3A85-76C5-6FF1-6B2C1ECCAA03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5296517"/>
            <a:ext cx="11272838" cy="149590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52A5ED1B-B4F8-7B5D-EF5C-56165CD41239}"/>
              </a:ext>
            </a:extLst>
          </p:cNvPr>
          <p:cNvSpPr/>
          <p:nvPr/>
        </p:nvSpPr>
        <p:spPr bwMode="white">
          <a:xfrm>
            <a:off x="3299336" y="5940835"/>
            <a:ext cx="224152" cy="28041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30310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2D1A6799-ED14-16DF-21E6-EAA60A93208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520" y="147492"/>
            <a:ext cx="11520000" cy="294789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8614B54B-7B6D-E4CA-35F0-B75845523CCD}"/>
              </a:ext>
            </a:extLst>
          </p:cNvPr>
          <p:cNvSpPr/>
          <p:nvPr/>
        </p:nvSpPr>
        <p:spPr bwMode="white">
          <a:xfrm>
            <a:off x="1259457" y="1708030"/>
            <a:ext cx="1613139" cy="117319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CB97F1FC-5EB8-2931-07FB-73F3F37142DA}"/>
              </a:ext>
            </a:extLst>
          </p:cNvPr>
          <p:cNvSpPr/>
          <p:nvPr/>
        </p:nvSpPr>
        <p:spPr bwMode="white">
          <a:xfrm>
            <a:off x="4912382" y="1388853"/>
            <a:ext cx="1816222" cy="143715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13973C36-0D2F-A80F-CF11-A3B169FFCD4D}"/>
              </a:ext>
            </a:extLst>
          </p:cNvPr>
          <p:cNvSpPr/>
          <p:nvPr/>
        </p:nvSpPr>
        <p:spPr bwMode="white">
          <a:xfrm flipV="1">
            <a:off x="8652294" y="1449238"/>
            <a:ext cx="1173193" cy="12817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img_16777215">
            <a:extLst>
              <a:ext uri="{FF2B5EF4-FFF2-40B4-BE49-F238E27FC236}">
                <a16:creationId xmlns:a16="http://schemas.microsoft.com/office/drawing/2014/main" id="{C8361589-3C53-6038-B762-C1375C66DDAA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095385"/>
            <a:ext cx="11520000" cy="376261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AEED1334-4B57-7294-43BF-EEC7B20EF4CD}"/>
              </a:ext>
            </a:extLst>
          </p:cNvPr>
          <p:cNvSpPr/>
          <p:nvPr/>
        </p:nvSpPr>
        <p:spPr bwMode="white">
          <a:xfrm>
            <a:off x="1109204" y="4976692"/>
            <a:ext cx="2170710" cy="150945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A244E0FD-D6A0-ADD5-BA8F-2B7F8DD111AE}"/>
              </a:ext>
            </a:extLst>
          </p:cNvPr>
          <p:cNvSpPr/>
          <p:nvPr/>
        </p:nvSpPr>
        <p:spPr bwMode="white">
          <a:xfrm>
            <a:off x="4148058" y="5306668"/>
            <a:ext cx="1818446" cy="11794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6CC5C3B5-84B8-DABE-9626-FC0FDD978A2D}"/>
              </a:ext>
            </a:extLst>
          </p:cNvPr>
          <p:cNvSpPr/>
          <p:nvPr/>
        </p:nvSpPr>
        <p:spPr bwMode="white">
          <a:xfrm>
            <a:off x="7276785" y="5353446"/>
            <a:ext cx="1818447" cy="11326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48CA3420-DB43-0AE3-1033-9114F7F912F1}"/>
              </a:ext>
            </a:extLst>
          </p:cNvPr>
          <p:cNvSpPr/>
          <p:nvPr/>
        </p:nvSpPr>
        <p:spPr bwMode="white">
          <a:xfrm>
            <a:off x="4912382" y="4751520"/>
            <a:ext cx="1647074" cy="28576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58325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297A9D87-18A9-5343-EBBF-18574C17F07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65749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D65EFA2F-CD43-9660-6EF6-73C5E58A5C49}"/>
              </a:ext>
            </a:extLst>
          </p:cNvPr>
          <p:cNvSpPr/>
          <p:nvPr/>
        </p:nvSpPr>
        <p:spPr bwMode="white">
          <a:xfrm>
            <a:off x="997884" y="3045969"/>
            <a:ext cx="2237355" cy="27621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D6F072DB-B9EA-F04A-FCE4-EF1C3A82855A}"/>
              </a:ext>
            </a:extLst>
          </p:cNvPr>
          <p:cNvSpPr/>
          <p:nvPr/>
        </p:nvSpPr>
        <p:spPr bwMode="white">
          <a:xfrm>
            <a:off x="4939438" y="3045969"/>
            <a:ext cx="2256396" cy="27621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BC8ADF15-0B32-9981-E3E8-2CD11F035BBC}"/>
              </a:ext>
            </a:extLst>
          </p:cNvPr>
          <p:cNvSpPr/>
          <p:nvPr/>
        </p:nvSpPr>
        <p:spPr bwMode="white">
          <a:xfrm>
            <a:off x="8600536" y="3036444"/>
            <a:ext cx="2232190" cy="8281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2491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307AB8A1-44A0-8FBC-47AC-E45E6A58A630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50418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4FC98E4F-69D1-78BD-6FAA-50CCC669D100}"/>
              </a:ext>
            </a:extLst>
          </p:cNvPr>
          <p:cNvSpPr/>
          <p:nvPr/>
        </p:nvSpPr>
        <p:spPr bwMode="white">
          <a:xfrm>
            <a:off x="769388" y="969423"/>
            <a:ext cx="4684165" cy="20325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92677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A3783AB1-3D8A-5650-DC9E-1E107435D0A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55674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3406971A-59B3-C3F6-82BF-1487EE073F0D}"/>
              </a:ext>
            </a:extLst>
          </p:cNvPr>
          <p:cNvSpPr/>
          <p:nvPr/>
        </p:nvSpPr>
        <p:spPr bwMode="white">
          <a:xfrm>
            <a:off x="769388" y="1542403"/>
            <a:ext cx="5702876" cy="8838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4826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0</Words>
  <Application>Microsoft Office PowerPoint</Application>
  <PresentationFormat>宽屏</PresentationFormat>
  <Paragraphs>0</Paragraphs>
  <Slides>14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18" baseType="lpstr"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Microsoft</cp:lastModifiedBy>
  <cp:revision>11</cp:revision>
  <dcterms:created xsi:type="dcterms:W3CDTF">2023-07-20T00:26:43Z</dcterms:created>
  <dcterms:modified xsi:type="dcterms:W3CDTF">2023-07-26T04:58:00Z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2052-11.1.0.14309</vt:lpwstr>
  </property>
</Properties>
</file>