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5" r:id="rId6"/>
    <p:sldId id="273" r:id="rId7"/>
    <p:sldId id="272" r:id="rId8"/>
    <p:sldId id="271" r:id="rId9"/>
    <p:sldId id="270" r:id="rId10"/>
    <p:sldId id="268" r:id="rId11"/>
    <p:sldId id="267" r:id="rId12"/>
    <p:sldId id="264" r:id="rId13"/>
    <p:sldId id="262" r:id="rId14"/>
    <p:sldId id="260" r:id="rId15"/>
    <p:sldId id="258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896ED7-C403-1482-31C2-D5E6FC5FA4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4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6E1F5C6-DF28-3564-84F4-807C8A052DF3}"/>
              </a:ext>
            </a:extLst>
          </p:cNvPr>
          <p:cNvSpPr/>
          <p:nvPr/>
        </p:nvSpPr>
        <p:spPr bwMode="white">
          <a:xfrm>
            <a:off x="10071074" y="1626329"/>
            <a:ext cx="476033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246F96E-AE17-752B-E3A3-CE3913E6EF09}"/>
              </a:ext>
            </a:extLst>
          </p:cNvPr>
          <p:cNvSpPr/>
          <p:nvPr/>
        </p:nvSpPr>
        <p:spPr bwMode="white">
          <a:xfrm>
            <a:off x="6138469" y="950317"/>
            <a:ext cx="837817" cy="1123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EF16B5A-5D44-5EDF-BC42-84CD4368CEF5}"/>
              </a:ext>
            </a:extLst>
          </p:cNvPr>
          <p:cNvSpPr/>
          <p:nvPr/>
        </p:nvSpPr>
        <p:spPr bwMode="white">
          <a:xfrm>
            <a:off x="5996231" y="2245211"/>
            <a:ext cx="1323371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6C3EA03-7ABC-E674-A4C3-1BEC14DA223A}"/>
              </a:ext>
            </a:extLst>
          </p:cNvPr>
          <p:cNvSpPr/>
          <p:nvPr/>
        </p:nvSpPr>
        <p:spPr bwMode="white">
          <a:xfrm>
            <a:off x="6205686" y="2749840"/>
            <a:ext cx="837818" cy="571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1F92466-D121-198D-BA47-8F2AB8603354}"/>
              </a:ext>
            </a:extLst>
          </p:cNvPr>
          <p:cNvSpPr/>
          <p:nvPr/>
        </p:nvSpPr>
        <p:spPr bwMode="white">
          <a:xfrm>
            <a:off x="9909223" y="3197338"/>
            <a:ext cx="342743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3EAEC0E-564E-BBEC-9AE8-55F530135DF9}"/>
              </a:ext>
            </a:extLst>
          </p:cNvPr>
          <p:cNvSpPr/>
          <p:nvPr/>
        </p:nvSpPr>
        <p:spPr bwMode="white">
          <a:xfrm>
            <a:off x="6110479" y="3482977"/>
            <a:ext cx="1132958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826D1A49-5DCB-B1A4-76D3-701C2FA65784}"/>
              </a:ext>
            </a:extLst>
          </p:cNvPr>
          <p:cNvSpPr/>
          <p:nvPr/>
        </p:nvSpPr>
        <p:spPr bwMode="white">
          <a:xfrm>
            <a:off x="9928264" y="4873082"/>
            <a:ext cx="333223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58C5CAED-AAE1-42AE-482C-F6DFCB97F864}"/>
              </a:ext>
            </a:extLst>
          </p:cNvPr>
          <p:cNvSpPr/>
          <p:nvPr/>
        </p:nvSpPr>
        <p:spPr bwMode="white">
          <a:xfrm>
            <a:off x="6024792" y="4147794"/>
            <a:ext cx="1403529" cy="1296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99FA492D-781F-6F71-E308-2C6658DB107F}"/>
              </a:ext>
            </a:extLst>
          </p:cNvPr>
          <p:cNvSpPr/>
          <p:nvPr/>
        </p:nvSpPr>
        <p:spPr bwMode="white">
          <a:xfrm>
            <a:off x="6148561" y="5606220"/>
            <a:ext cx="1094876" cy="257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8" grpId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FE4C46-310D-87CC-E57D-ED637B4A8D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6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22867B-37B3-F42F-7B35-2254F0AA2B21}"/>
              </a:ext>
            </a:extLst>
          </p:cNvPr>
          <p:cNvSpPr/>
          <p:nvPr/>
        </p:nvSpPr>
        <p:spPr bwMode="white">
          <a:xfrm>
            <a:off x="1702413" y="2077570"/>
            <a:ext cx="7596862" cy="99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812E6C2-EF64-EB8F-88D3-F1962F5288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7" y="3623607"/>
            <a:ext cx="11520000" cy="260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DDDCB5-6C16-8C8D-DF43-0411EDEA8C9D}"/>
              </a:ext>
            </a:extLst>
          </p:cNvPr>
          <p:cNvSpPr/>
          <p:nvPr/>
        </p:nvSpPr>
        <p:spPr bwMode="white">
          <a:xfrm>
            <a:off x="1702413" y="4788297"/>
            <a:ext cx="9091278" cy="1441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9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FFA74C-F2DB-6A3D-1930-04A5065AA1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3738"/>
            <a:ext cx="11272838" cy="3300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F2ACA6-B436-D9BE-6B4A-AD9F51895555}"/>
              </a:ext>
            </a:extLst>
          </p:cNvPr>
          <p:cNvSpPr/>
          <p:nvPr/>
        </p:nvSpPr>
        <p:spPr bwMode="white">
          <a:xfrm>
            <a:off x="1125441" y="1210403"/>
            <a:ext cx="4636062" cy="928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F0DEF80-DFD6-913E-F858-7C2414ADAB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26326"/>
            <a:ext cx="11272838" cy="3210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D50B1D-CDBB-90E5-AFA6-B4EE9A88A8FC}"/>
              </a:ext>
            </a:extLst>
          </p:cNvPr>
          <p:cNvSpPr/>
          <p:nvPr/>
        </p:nvSpPr>
        <p:spPr bwMode="white">
          <a:xfrm>
            <a:off x="1125441" y="4579827"/>
            <a:ext cx="5055440" cy="992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6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0448F9-D4ED-62CD-ED7A-975FDCD189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09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0ACB0A-7DA9-796C-4EA8-8ACE6708740C}"/>
              </a:ext>
            </a:extLst>
          </p:cNvPr>
          <p:cNvSpPr/>
          <p:nvPr/>
        </p:nvSpPr>
        <p:spPr bwMode="white">
          <a:xfrm>
            <a:off x="702743" y="4321876"/>
            <a:ext cx="10615537" cy="8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9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43969C-83E1-2D8F-52A2-135551FB85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4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034BAB-B9E6-FCDE-44CB-6E16E1303E2D}"/>
              </a:ext>
            </a:extLst>
          </p:cNvPr>
          <p:cNvSpPr/>
          <p:nvPr/>
        </p:nvSpPr>
        <p:spPr bwMode="white">
          <a:xfrm>
            <a:off x="912198" y="2020504"/>
            <a:ext cx="7049983" cy="1383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15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94E397-A607-4037-2517-3CF40006F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t="18273" r="27596" b="50132"/>
          <a:stretch/>
        </p:blipFill>
        <p:spPr>
          <a:xfrm>
            <a:off x="2196444" y="2375554"/>
            <a:ext cx="7978138" cy="198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41E6F1-193C-29E6-8DA7-C45C8DD7E1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6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987684-917A-EAE1-4FBE-50D657C1F9C4}"/>
              </a:ext>
            </a:extLst>
          </p:cNvPr>
          <p:cNvSpPr/>
          <p:nvPr/>
        </p:nvSpPr>
        <p:spPr bwMode="white">
          <a:xfrm>
            <a:off x="2749685" y="3830917"/>
            <a:ext cx="323702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C01231-E7E6-293F-995C-E299E084E05E}"/>
              </a:ext>
            </a:extLst>
          </p:cNvPr>
          <p:cNvSpPr/>
          <p:nvPr/>
        </p:nvSpPr>
        <p:spPr bwMode="white">
          <a:xfrm>
            <a:off x="6253289" y="3830917"/>
            <a:ext cx="199933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18B829-D04C-2D83-338F-CB54BFF773CB}"/>
              </a:ext>
            </a:extLst>
          </p:cNvPr>
          <p:cNvSpPr/>
          <p:nvPr/>
        </p:nvSpPr>
        <p:spPr bwMode="white">
          <a:xfrm>
            <a:off x="9661685" y="3830917"/>
            <a:ext cx="323702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9F39E3-AEB6-7659-9B7D-28C7F038F1CD}"/>
              </a:ext>
            </a:extLst>
          </p:cNvPr>
          <p:cNvSpPr/>
          <p:nvPr/>
        </p:nvSpPr>
        <p:spPr bwMode="white">
          <a:xfrm>
            <a:off x="2873454" y="4288620"/>
            <a:ext cx="495074" cy="219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49820D-0760-10BA-B8E3-B749D4846A95}"/>
              </a:ext>
            </a:extLst>
          </p:cNvPr>
          <p:cNvSpPr/>
          <p:nvPr/>
        </p:nvSpPr>
        <p:spPr bwMode="white">
          <a:xfrm>
            <a:off x="8309752" y="4288620"/>
            <a:ext cx="771173" cy="219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FCB248-C09C-2525-A333-D478B08F2809}"/>
              </a:ext>
            </a:extLst>
          </p:cNvPr>
          <p:cNvSpPr/>
          <p:nvPr/>
        </p:nvSpPr>
        <p:spPr bwMode="white">
          <a:xfrm>
            <a:off x="3006743" y="4755859"/>
            <a:ext cx="628363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AB3638-5566-1052-B924-E256543BA69A}"/>
              </a:ext>
            </a:extLst>
          </p:cNvPr>
          <p:cNvSpPr/>
          <p:nvPr/>
        </p:nvSpPr>
        <p:spPr bwMode="white">
          <a:xfrm>
            <a:off x="8376396" y="4755859"/>
            <a:ext cx="933023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0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044F8F-138D-1395-6B40-39D6B2BE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16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6DC6C7-C4C7-7D44-7A4F-66540BB1AFFC}"/>
              </a:ext>
            </a:extLst>
          </p:cNvPr>
          <p:cNvSpPr/>
          <p:nvPr/>
        </p:nvSpPr>
        <p:spPr bwMode="white">
          <a:xfrm>
            <a:off x="6186644" y="693444"/>
            <a:ext cx="333223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578701-B2A5-94AF-E67E-1CF5143EE901}"/>
              </a:ext>
            </a:extLst>
          </p:cNvPr>
          <p:cNvSpPr/>
          <p:nvPr/>
        </p:nvSpPr>
        <p:spPr bwMode="white">
          <a:xfrm>
            <a:off x="8604892" y="693444"/>
            <a:ext cx="618842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835F01-8ACD-2E7E-2B45-988BA660C833}"/>
              </a:ext>
            </a:extLst>
          </p:cNvPr>
          <p:cNvSpPr/>
          <p:nvPr/>
        </p:nvSpPr>
        <p:spPr bwMode="white">
          <a:xfrm>
            <a:off x="2302214" y="1465131"/>
            <a:ext cx="618842" cy="2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D60145-C23C-CC51-E477-DB19E1E74875}"/>
              </a:ext>
            </a:extLst>
          </p:cNvPr>
          <p:cNvSpPr/>
          <p:nvPr/>
        </p:nvSpPr>
        <p:spPr bwMode="white">
          <a:xfrm>
            <a:off x="1416793" y="2455939"/>
            <a:ext cx="209454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D70129-BD59-F06D-3941-996E726DEC59}"/>
              </a:ext>
            </a:extLst>
          </p:cNvPr>
          <p:cNvSpPr/>
          <p:nvPr/>
        </p:nvSpPr>
        <p:spPr bwMode="white">
          <a:xfrm>
            <a:off x="3616066" y="2455939"/>
            <a:ext cx="142809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728D0E-A3DB-D151-5650-69ACCC0EB3AB}"/>
              </a:ext>
            </a:extLst>
          </p:cNvPr>
          <p:cNvSpPr/>
          <p:nvPr/>
        </p:nvSpPr>
        <p:spPr bwMode="white">
          <a:xfrm>
            <a:off x="6472264" y="3380057"/>
            <a:ext cx="514115" cy="22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F7E87C-CD4B-EC96-1CE3-9AEB7F8DD3CC}"/>
              </a:ext>
            </a:extLst>
          </p:cNvPr>
          <p:cNvSpPr/>
          <p:nvPr/>
        </p:nvSpPr>
        <p:spPr bwMode="white">
          <a:xfrm>
            <a:off x="9395107" y="3837353"/>
            <a:ext cx="371305" cy="2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F44F5F-79D5-F685-BF60-F52889CAEF26}"/>
              </a:ext>
            </a:extLst>
          </p:cNvPr>
          <p:cNvSpPr/>
          <p:nvPr/>
        </p:nvSpPr>
        <p:spPr bwMode="white">
          <a:xfrm>
            <a:off x="8966677" y="4790053"/>
            <a:ext cx="628363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51DE103-70D2-88DF-EE40-26B7C207E9D0}"/>
              </a:ext>
            </a:extLst>
          </p:cNvPr>
          <p:cNvSpPr/>
          <p:nvPr/>
        </p:nvSpPr>
        <p:spPr bwMode="white">
          <a:xfrm>
            <a:off x="5491636" y="5742752"/>
            <a:ext cx="913983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2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DD426F-32A8-3705-6A69-6A07FA1A1E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1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9FBA752-A122-BD5D-4A77-707F365E852B}"/>
              </a:ext>
            </a:extLst>
          </p:cNvPr>
          <p:cNvSpPr/>
          <p:nvPr/>
        </p:nvSpPr>
        <p:spPr bwMode="white">
          <a:xfrm>
            <a:off x="1150214" y="1008273"/>
            <a:ext cx="323702" cy="219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A93DD6-A3DE-0AC0-5259-F2761C524B9E}"/>
              </a:ext>
            </a:extLst>
          </p:cNvPr>
          <p:cNvSpPr/>
          <p:nvPr/>
        </p:nvSpPr>
        <p:spPr bwMode="white">
          <a:xfrm>
            <a:off x="3882644" y="1008273"/>
            <a:ext cx="352264" cy="219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816257-F7F7-21FF-9A94-E0B287B0A256}"/>
              </a:ext>
            </a:extLst>
          </p:cNvPr>
          <p:cNvSpPr/>
          <p:nvPr/>
        </p:nvSpPr>
        <p:spPr bwMode="white">
          <a:xfrm>
            <a:off x="5777256" y="1484945"/>
            <a:ext cx="342743" cy="219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FBF4E01-5DF3-D7DB-D40A-EA0304FCFD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29159"/>
            <a:ext cx="11520000" cy="223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1F60E4-C146-2EBF-B40B-4CE65C4BC599}"/>
              </a:ext>
            </a:extLst>
          </p:cNvPr>
          <p:cNvSpPr/>
          <p:nvPr/>
        </p:nvSpPr>
        <p:spPr bwMode="white">
          <a:xfrm>
            <a:off x="9167269" y="4078141"/>
            <a:ext cx="400938" cy="39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1F60E4-C146-2EBF-B40B-4CE65C4BC599}"/>
              </a:ext>
            </a:extLst>
          </p:cNvPr>
          <p:cNvSpPr/>
          <p:nvPr/>
        </p:nvSpPr>
        <p:spPr bwMode="white">
          <a:xfrm>
            <a:off x="6119999" y="4530127"/>
            <a:ext cx="400938" cy="39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8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E771AC-4B95-8378-2D19-57AEEB89ED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8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70CB87-7E23-2DE5-1DC3-5031A9259309}"/>
              </a:ext>
            </a:extLst>
          </p:cNvPr>
          <p:cNvSpPr/>
          <p:nvPr/>
        </p:nvSpPr>
        <p:spPr bwMode="white">
          <a:xfrm>
            <a:off x="4729983" y="998873"/>
            <a:ext cx="238016" cy="20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6FED6A-1FFB-D450-D29D-7847EC625DFC}"/>
              </a:ext>
            </a:extLst>
          </p:cNvPr>
          <p:cNvSpPr/>
          <p:nvPr/>
        </p:nvSpPr>
        <p:spPr bwMode="white">
          <a:xfrm>
            <a:off x="5672528" y="1961950"/>
            <a:ext cx="247537" cy="20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AF29CD-0688-A8B1-786A-9A6C5488952E}"/>
              </a:ext>
            </a:extLst>
          </p:cNvPr>
          <p:cNvSpPr/>
          <p:nvPr/>
        </p:nvSpPr>
        <p:spPr bwMode="white">
          <a:xfrm>
            <a:off x="4082578" y="4374411"/>
            <a:ext cx="228495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80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383EB0-2697-84A3-01D0-983C67B597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06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E7F270-5092-A341-17CA-336BD03CF090}"/>
              </a:ext>
            </a:extLst>
          </p:cNvPr>
          <p:cNvSpPr/>
          <p:nvPr/>
        </p:nvSpPr>
        <p:spPr bwMode="white">
          <a:xfrm>
            <a:off x="9271338" y="1056068"/>
            <a:ext cx="238016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D3EE72-2F5E-1784-6AAD-CEED00404A08}"/>
              </a:ext>
            </a:extLst>
          </p:cNvPr>
          <p:cNvSpPr/>
          <p:nvPr/>
        </p:nvSpPr>
        <p:spPr bwMode="white">
          <a:xfrm>
            <a:off x="6548429" y="1532828"/>
            <a:ext cx="266578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4DDC9D-664E-1199-A736-70961D6AC411}"/>
              </a:ext>
            </a:extLst>
          </p:cNvPr>
          <p:cNvSpPr/>
          <p:nvPr/>
        </p:nvSpPr>
        <p:spPr bwMode="white">
          <a:xfrm>
            <a:off x="5824859" y="3878485"/>
            <a:ext cx="247537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8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9CDB28-B341-C22D-9266-0C9D83B9CA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3A0875-6D25-19FE-DD9D-397723072DB5}"/>
              </a:ext>
            </a:extLst>
          </p:cNvPr>
          <p:cNvSpPr/>
          <p:nvPr/>
        </p:nvSpPr>
        <p:spPr bwMode="white">
          <a:xfrm>
            <a:off x="621102" y="3410882"/>
            <a:ext cx="3947029" cy="772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C7D6C5-F6A4-116B-E472-338781246BEA}"/>
              </a:ext>
            </a:extLst>
          </p:cNvPr>
          <p:cNvSpPr/>
          <p:nvPr/>
        </p:nvSpPr>
        <p:spPr bwMode="white">
          <a:xfrm>
            <a:off x="6021238" y="3410882"/>
            <a:ext cx="4059356" cy="772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DD7840-6C29-8BD6-44FF-090F93BB1D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6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AD438D8-CA41-A398-37EC-A1A45984C144}"/>
              </a:ext>
            </a:extLst>
          </p:cNvPr>
          <p:cNvSpPr/>
          <p:nvPr/>
        </p:nvSpPr>
        <p:spPr bwMode="white">
          <a:xfrm>
            <a:off x="5710611" y="2960706"/>
            <a:ext cx="5736642" cy="1007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3CEC93-45F3-4119-3B9C-1938B05ECBAB}"/>
              </a:ext>
            </a:extLst>
          </p:cNvPr>
          <p:cNvSpPr/>
          <p:nvPr/>
        </p:nvSpPr>
        <p:spPr bwMode="white">
          <a:xfrm>
            <a:off x="759867" y="3217919"/>
            <a:ext cx="3227504" cy="285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0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11</cp:revision>
  <dcterms:created xsi:type="dcterms:W3CDTF">2023-07-20T00:26:43Z</dcterms:created>
  <dcterms:modified xsi:type="dcterms:W3CDTF">2023-07-26T04:49:32Z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