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4" r:id="rId4"/>
    <p:sldId id="273" r:id="rId5"/>
    <p:sldId id="272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60" r:id="rId17"/>
    <p:sldId id="25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64E939-2EC7-E653-4FD9-E177CECF49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19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8BFFF57-061B-8FB4-A71A-FD2A76265B52}"/>
              </a:ext>
            </a:extLst>
          </p:cNvPr>
          <p:cNvSpPr/>
          <p:nvPr/>
        </p:nvSpPr>
        <p:spPr bwMode="white">
          <a:xfrm>
            <a:off x="1512000" y="2417210"/>
            <a:ext cx="8263933" cy="1485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08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B2E171-F741-E464-A1DD-0C5163B2BC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61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CE21878-5AAB-1952-6EC2-7D46A548F865}"/>
              </a:ext>
            </a:extLst>
          </p:cNvPr>
          <p:cNvSpPr/>
          <p:nvPr/>
        </p:nvSpPr>
        <p:spPr bwMode="white">
          <a:xfrm>
            <a:off x="2234242" y="1820173"/>
            <a:ext cx="3057458" cy="3027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8364D13-E0EE-0A18-CF0B-A186AFAE6414}"/>
              </a:ext>
            </a:extLst>
          </p:cNvPr>
          <p:cNvSpPr/>
          <p:nvPr/>
        </p:nvSpPr>
        <p:spPr bwMode="white">
          <a:xfrm>
            <a:off x="7479102" y="1820174"/>
            <a:ext cx="3001992" cy="3027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07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7A189F-FF3E-6EED-EAA6-A98D416AC3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09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67FEC25-A5E6-061A-C6D1-E7EF10AE6A91}"/>
              </a:ext>
            </a:extLst>
          </p:cNvPr>
          <p:cNvSpPr/>
          <p:nvPr/>
        </p:nvSpPr>
        <p:spPr bwMode="white">
          <a:xfrm>
            <a:off x="9052363" y="1895041"/>
            <a:ext cx="780694" cy="1382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4797217-5E54-3AB2-5317-443957FBA010}"/>
              </a:ext>
            </a:extLst>
          </p:cNvPr>
          <p:cNvSpPr/>
          <p:nvPr/>
        </p:nvSpPr>
        <p:spPr bwMode="white">
          <a:xfrm>
            <a:off x="3063867" y="2571984"/>
            <a:ext cx="1104396" cy="705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16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21FCA5-53A4-BBA7-03EA-5ECD9C996F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14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812EB46-62C3-B13A-6CD6-AD2959886CC9}"/>
              </a:ext>
            </a:extLst>
          </p:cNvPr>
          <p:cNvSpPr/>
          <p:nvPr/>
        </p:nvSpPr>
        <p:spPr bwMode="white">
          <a:xfrm>
            <a:off x="3901685" y="2858027"/>
            <a:ext cx="780694" cy="1067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0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7FDA07-0298-5F4C-A3B8-F355D6B752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72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613F140-3130-82DE-CD61-C5F1ADF5AC50}"/>
              </a:ext>
            </a:extLst>
          </p:cNvPr>
          <p:cNvSpPr/>
          <p:nvPr/>
        </p:nvSpPr>
        <p:spPr bwMode="white">
          <a:xfrm>
            <a:off x="6716034" y="1027789"/>
            <a:ext cx="2232894" cy="1705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18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D01B50-1F6E-10AB-9BE6-7B1DF0270B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43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BC97B53-2EC2-2935-F327-DC5AEE92D181}"/>
              </a:ext>
            </a:extLst>
          </p:cNvPr>
          <p:cNvSpPr/>
          <p:nvPr/>
        </p:nvSpPr>
        <p:spPr bwMode="white">
          <a:xfrm>
            <a:off x="8915126" y="4270075"/>
            <a:ext cx="1091515" cy="345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47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E23959-8D7C-6E39-949B-96AEB20F2A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8264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37CA12E-DDA5-287E-F8A4-71F99C049A70}"/>
              </a:ext>
            </a:extLst>
          </p:cNvPr>
          <p:cNvSpPr/>
          <p:nvPr/>
        </p:nvSpPr>
        <p:spPr bwMode="white">
          <a:xfrm>
            <a:off x="4055317" y="3611757"/>
            <a:ext cx="1896869" cy="107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79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2AC614-740A-C668-33C1-BA9DF7AD47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6" t="22430" r="32361" b="48359"/>
          <a:stretch/>
        </p:blipFill>
        <p:spPr>
          <a:xfrm>
            <a:off x="2843470" y="2424671"/>
            <a:ext cx="6524831" cy="1877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B3EE09-DCD0-64D9-7DEF-B53D887B0D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25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870E750-CB5A-52A7-EF8D-79EF63153894}"/>
              </a:ext>
            </a:extLst>
          </p:cNvPr>
          <p:cNvSpPr/>
          <p:nvPr/>
        </p:nvSpPr>
        <p:spPr bwMode="white">
          <a:xfrm>
            <a:off x="1273983" y="2810416"/>
            <a:ext cx="352264" cy="276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C28CC3B-AB49-FF15-8473-FF1BA796A8BD}"/>
              </a:ext>
            </a:extLst>
          </p:cNvPr>
          <p:cNvSpPr/>
          <p:nvPr/>
        </p:nvSpPr>
        <p:spPr bwMode="white">
          <a:xfrm>
            <a:off x="4311074" y="2810416"/>
            <a:ext cx="352264" cy="276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112BA2B-18AA-A786-C8CC-3F2A1F0A87C9}"/>
              </a:ext>
            </a:extLst>
          </p:cNvPr>
          <p:cNvSpPr/>
          <p:nvPr/>
        </p:nvSpPr>
        <p:spPr bwMode="white">
          <a:xfrm>
            <a:off x="10385256" y="2810416"/>
            <a:ext cx="352264" cy="276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DDE023B-D821-97D0-9708-E4E994820A04}"/>
              </a:ext>
            </a:extLst>
          </p:cNvPr>
          <p:cNvSpPr/>
          <p:nvPr/>
        </p:nvSpPr>
        <p:spPr bwMode="white">
          <a:xfrm>
            <a:off x="4311074" y="5213160"/>
            <a:ext cx="352264" cy="276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94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1AF46D-23C4-4D20-900A-7E4357904E9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78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829B041-AFE2-EE4B-33AF-62B617F21AD6}"/>
              </a:ext>
            </a:extLst>
          </p:cNvPr>
          <p:cNvSpPr/>
          <p:nvPr/>
        </p:nvSpPr>
        <p:spPr bwMode="white">
          <a:xfrm>
            <a:off x="3273322" y="1332958"/>
            <a:ext cx="142809" cy="209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2D5DF28-9095-35B4-3F2D-88CA5087883F}"/>
              </a:ext>
            </a:extLst>
          </p:cNvPr>
          <p:cNvSpPr/>
          <p:nvPr/>
        </p:nvSpPr>
        <p:spPr bwMode="white">
          <a:xfrm>
            <a:off x="6691239" y="1332958"/>
            <a:ext cx="199933" cy="209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0485B17-6B63-0311-411C-02492B349D83}"/>
              </a:ext>
            </a:extLst>
          </p:cNvPr>
          <p:cNvSpPr/>
          <p:nvPr/>
        </p:nvSpPr>
        <p:spPr bwMode="white">
          <a:xfrm>
            <a:off x="10118677" y="1332958"/>
            <a:ext cx="209454" cy="209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04D3D90-9639-CFF0-D953-59B9BEC316A9}"/>
              </a:ext>
            </a:extLst>
          </p:cNvPr>
          <p:cNvSpPr/>
          <p:nvPr/>
        </p:nvSpPr>
        <p:spPr bwMode="white">
          <a:xfrm>
            <a:off x="10737520" y="2620697"/>
            <a:ext cx="323702" cy="25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2D046F3-DE8B-B24A-09FD-5547CA43C779}"/>
              </a:ext>
            </a:extLst>
          </p:cNvPr>
          <p:cNvSpPr/>
          <p:nvPr/>
        </p:nvSpPr>
        <p:spPr bwMode="white">
          <a:xfrm>
            <a:off x="8176462" y="3269336"/>
            <a:ext cx="199933" cy="209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80ACAE4-05A2-5BC7-6A8D-27574B69F089}"/>
              </a:ext>
            </a:extLst>
          </p:cNvPr>
          <p:cNvSpPr/>
          <p:nvPr/>
        </p:nvSpPr>
        <p:spPr bwMode="white">
          <a:xfrm>
            <a:off x="10175801" y="3250258"/>
            <a:ext cx="333223" cy="25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E64829B-0484-DA3E-CE6D-F0EC7615A38B}"/>
              </a:ext>
            </a:extLst>
          </p:cNvPr>
          <p:cNvSpPr/>
          <p:nvPr/>
        </p:nvSpPr>
        <p:spPr bwMode="white">
          <a:xfrm>
            <a:off x="7605223" y="3889358"/>
            <a:ext cx="199933" cy="219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54347F4-0C95-FF93-A986-E0FE4A89705B}"/>
              </a:ext>
            </a:extLst>
          </p:cNvPr>
          <p:cNvSpPr/>
          <p:nvPr/>
        </p:nvSpPr>
        <p:spPr bwMode="white">
          <a:xfrm>
            <a:off x="7195834" y="4499842"/>
            <a:ext cx="2606534" cy="267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8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D25FBD-C167-4B63-CE2C-512F237E0A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29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7FBD745-EDAF-681B-2CDF-8826550A883F}"/>
              </a:ext>
            </a:extLst>
          </p:cNvPr>
          <p:cNvSpPr/>
          <p:nvPr/>
        </p:nvSpPr>
        <p:spPr bwMode="white">
          <a:xfrm>
            <a:off x="10985057" y="1448141"/>
            <a:ext cx="295140" cy="267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B76B471-D28C-C9A5-DACA-0B4560AD0D7B}"/>
              </a:ext>
            </a:extLst>
          </p:cNvPr>
          <p:cNvSpPr/>
          <p:nvPr/>
        </p:nvSpPr>
        <p:spPr bwMode="white">
          <a:xfrm>
            <a:off x="11042181" y="2603098"/>
            <a:ext cx="209454" cy="162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E43BF00A-6E48-C0E6-0B76-2D4DFCE3AF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0"/>
          <a:stretch/>
        </p:blipFill>
        <p:spPr>
          <a:xfrm>
            <a:off x="786720" y="3529920"/>
            <a:ext cx="11271168" cy="2712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B76B471-D28C-C9A5-DACA-0B4560AD0D7B}"/>
              </a:ext>
            </a:extLst>
          </p:cNvPr>
          <p:cNvSpPr/>
          <p:nvPr/>
        </p:nvSpPr>
        <p:spPr bwMode="white">
          <a:xfrm>
            <a:off x="11042182" y="3808897"/>
            <a:ext cx="209453" cy="369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B76B471-D28C-C9A5-DACA-0B4560AD0D7B}"/>
              </a:ext>
            </a:extLst>
          </p:cNvPr>
          <p:cNvSpPr/>
          <p:nvPr/>
        </p:nvSpPr>
        <p:spPr bwMode="white">
          <a:xfrm>
            <a:off x="11070744" y="4841147"/>
            <a:ext cx="209453" cy="369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B76B471-D28C-C9A5-DACA-0B4560AD0D7B}"/>
              </a:ext>
            </a:extLst>
          </p:cNvPr>
          <p:cNvSpPr/>
          <p:nvPr/>
        </p:nvSpPr>
        <p:spPr bwMode="white">
          <a:xfrm>
            <a:off x="11027900" y="5688826"/>
            <a:ext cx="252297" cy="468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77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7C8A46-581D-B67F-C7CB-D3CCC8E859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95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EB393B9-416E-6597-EF13-57AEA3CCBE83}"/>
              </a:ext>
            </a:extLst>
          </p:cNvPr>
          <p:cNvSpPr/>
          <p:nvPr/>
        </p:nvSpPr>
        <p:spPr bwMode="white">
          <a:xfrm>
            <a:off x="5015603" y="1246761"/>
            <a:ext cx="238016" cy="200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61B3260-B995-6913-E011-07770063859A}"/>
              </a:ext>
            </a:extLst>
          </p:cNvPr>
          <p:cNvSpPr/>
          <p:nvPr/>
        </p:nvSpPr>
        <p:spPr bwMode="white">
          <a:xfrm>
            <a:off x="2568793" y="3334942"/>
            <a:ext cx="257057" cy="200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86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615C89-74C8-0F47-278A-F5D4745EFF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88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A5D1B06-FE1B-68BA-D5CC-A1932E933A8F}"/>
              </a:ext>
            </a:extLst>
          </p:cNvPr>
          <p:cNvSpPr/>
          <p:nvPr/>
        </p:nvSpPr>
        <p:spPr bwMode="white">
          <a:xfrm>
            <a:off x="4749024" y="626808"/>
            <a:ext cx="247537" cy="209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F6D5B27-0488-AAB2-35C5-5B8E11E57B91}"/>
              </a:ext>
            </a:extLst>
          </p:cNvPr>
          <p:cNvSpPr/>
          <p:nvPr/>
        </p:nvSpPr>
        <p:spPr bwMode="white">
          <a:xfrm>
            <a:off x="6310413" y="2218127"/>
            <a:ext cx="238016" cy="209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133171D-A9C4-EAD8-78DB-27F99BB190F4}"/>
              </a:ext>
            </a:extLst>
          </p:cNvPr>
          <p:cNvSpPr/>
          <p:nvPr/>
        </p:nvSpPr>
        <p:spPr bwMode="white">
          <a:xfrm>
            <a:off x="9766413" y="3818975"/>
            <a:ext cx="238016" cy="209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66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38F64D-BF8D-81F5-CE3C-EC78EE5BFA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90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E56B91C-B726-2D13-835E-CC5B1E40B771}"/>
              </a:ext>
            </a:extLst>
          </p:cNvPr>
          <p:cNvSpPr/>
          <p:nvPr/>
        </p:nvSpPr>
        <p:spPr bwMode="white">
          <a:xfrm>
            <a:off x="8528727" y="607910"/>
            <a:ext cx="257057" cy="200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0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13AB3F-C3E8-923F-988C-2E44F69469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0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613F140-3130-82DE-CD61-C5F1ADF5AC50}"/>
              </a:ext>
            </a:extLst>
          </p:cNvPr>
          <p:cNvSpPr/>
          <p:nvPr/>
        </p:nvSpPr>
        <p:spPr bwMode="white">
          <a:xfrm>
            <a:off x="1193058" y="1369750"/>
            <a:ext cx="1245342" cy="1705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A679997-DB2E-DF4D-2188-06E25F321EF5}"/>
              </a:ext>
            </a:extLst>
          </p:cNvPr>
          <p:cNvSpPr/>
          <p:nvPr/>
        </p:nvSpPr>
        <p:spPr bwMode="white">
          <a:xfrm>
            <a:off x="3597024" y="1560269"/>
            <a:ext cx="1837487" cy="1409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C3F3566-564F-BD86-DCB2-933B6D541C3E}"/>
              </a:ext>
            </a:extLst>
          </p:cNvPr>
          <p:cNvSpPr/>
          <p:nvPr/>
        </p:nvSpPr>
        <p:spPr bwMode="white">
          <a:xfrm>
            <a:off x="6396099" y="1531692"/>
            <a:ext cx="1504264" cy="1438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2242082-BB32-BDA4-B2FF-C4A5F34BD544}"/>
              </a:ext>
            </a:extLst>
          </p:cNvPr>
          <p:cNvSpPr/>
          <p:nvPr/>
        </p:nvSpPr>
        <p:spPr bwMode="white">
          <a:xfrm>
            <a:off x="9261818" y="1369750"/>
            <a:ext cx="1808925" cy="1705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95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8</cp:revision>
  <dcterms:created xsi:type="dcterms:W3CDTF">2023-07-20T00:26:43Z</dcterms:created>
  <dcterms:modified xsi:type="dcterms:W3CDTF">2023-07-26T04:50:28Z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