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5B619D-F636-C062-306C-DB7A0875CD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61" b="38524"/>
          <a:stretch/>
        </p:blipFill>
        <p:spPr>
          <a:xfrm>
            <a:off x="4034036" y="3379246"/>
            <a:ext cx="4117109" cy="606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CBCCE52-8977-5603-A330-3CD5B221E7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95" b="62408"/>
          <a:stretch/>
        </p:blipFill>
        <p:spPr>
          <a:xfrm>
            <a:off x="4564354" y="1679752"/>
            <a:ext cx="3056475" cy="1203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15E30B-300C-C3D3-BDAA-01F52C0978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2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0AF75F-0B37-6044-7CB6-4932C1778DB9}"/>
              </a:ext>
            </a:extLst>
          </p:cNvPr>
          <p:cNvSpPr/>
          <p:nvPr/>
        </p:nvSpPr>
        <p:spPr bwMode="white">
          <a:xfrm>
            <a:off x="6642340" y="1647645"/>
            <a:ext cx="948905" cy="8989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E38798-31A2-F5D8-EFC8-54A8C43FC1C1}"/>
              </a:ext>
            </a:extLst>
          </p:cNvPr>
          <p:cNvSpPr/>
          <p:nvPr/>
        </p:nvSpPr>
        <p:spPr bwMode="white">
          <a:xfrm>
            <a:off x="959801" y="1940943"/>
            <a:ext cx="2111203" cy="605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4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72FAE8-FA93-5FAB-6093-D2D265F1C6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51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174B12B-5454-8E36-11C3-9C78599B44A7}"/>
              </a:ext>
            </a:extLst>
          </p:cNvPr>
          <p:cNvSpPr/>
          <p:nvPr/>
        </p:nvSpPr>
        <p:spPr bwMode="white">
          <a:xfrm>
            <a:off x="702743" y="2747239"/>
            <a:ext cx="2370644" cy="26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25E8CF-E441-DA45-3732-486ED1A11CCD}"/>
              </a:ext>
            </a:extLst>
          </p:cNvPr>
          <p:cNvSpPr/>
          <p:nvPr/>
        </p:nvSpPr>
        <p:spPr bwMode="white">
          <a:xfrm>
            <a:off x="5225057" y="2747239"/>
            <a:ext cx="4112925" cy="267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15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A678FE-0B1E-A9DE-2968-AA42AE0D1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62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F1AE02-5123-27BD-08F8-BEB20AB2A1C5}"/>
              </a:ext>
            </a:extLst>
          </p:cNvPr>
          <p:cNvSpPr/>
          <p:nvPr/>
        </p:nvSpPr>
        <p:spPr bwMode="white">
          <a:xfrm>
            <a:off x="702743" y="961154"/>
            <a:ext cx="5560034" cy="14628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C5F97C4A-0258-53C3-AB8C-0F69A07B0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22253"/>
            <a:ext cx="11520000" cy="2752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BF397B7-F8E5-020D-73F0-A529F72F77AD}"/>
              </a:ext>
            </a:extLst>
          </p:cNvPr>
          <p:cNvSpPr/>
          <p:nvPr/>
        </p:nvSpPr>
        <p:spPr bwMode="white">
          <a:xfrm>
            <a:off x="712263" y="4052802"/>
            <a:ext cx="6490793" cy="950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9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E9AE6A-B72D-501D-D6C8-2C391F2CAE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4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848946-5752-A773-9F9E-AC721BEC344B}"/>
              </a:ext>
            </a:extLst>
          </p:cNvPr>
          <p:cNvSpPr/>
          <p:nvPr/>
        </p:nvSpPr>
        <p:spPr bwMode="white">
          <a:xfrm>
            <a:off x="702742" y="2075341"/>
            <a:ext cx="8225597" cy="81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59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6</cp:revision>
  <dcterms:created xsi:type="dcterms:W3CDTF">2023-07-20T00:26:43Z</dcterms:created>
  <dcterms:modified xsi:type="dcterms:W3CDTF">2023-07-26T06:17:15Z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