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DF2909-C253-F470-79DD-D64C4489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64" b="42653"/>
          <a:stretch/>
        </p:blipFill>
        <p:spPr>
          <a:xfrm>
            <a:off x="3947772" y="3767434"/>
            <a:ext cx="4289638" cy="51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CBCCE52-8977-5603-A330-3CD5B221E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5" b="62408"/>
          <a:stretch/>
        </p:blipFill>
        <p:spPr>
          <a:xfrm>
            <a:off x="4564354" y="1679752"/>
            <a:ext cx="3056475" cy="120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C5FF28-E30C-5799-6B80-466677883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4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A69167-D2A3-2E0A-F234-D7FCE8C1764C}"/>
              </a:ext>
            </a:extLst>
          </p:cNvPr>
          <p:cNvSpPr/>
          <p:nvPr/>
        </p:nvSpPr>
        <p:spPr bwMode="white">
          <a:xfrm>
            <a:off x="2806809" y="1656672"/>
            <a:ext cx="599801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170FAD-3FE6-176E-DA9F-9A5469CEE1D0}"/>
              </a:ext>
            </a:extLst>
          </p:cNvPr>
          <p:cNvSpPr/>
          <p:nvPr/>
        </p:nvSpPr>
        <p:spPr bwMode="white">
          <a:xfrm>
            <a:off x="8090776" y="1656672"/>
            <a:ext cx="476033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08E250-1769-1DAB-DA02-D6BEF0513201}"/>
              </a:ext>
            </a:extLst>
          </p:cNvPr>
          <p:cNvSpPr/>
          <p:nvPr/>
        </p:nvSpPr>
        <p:spPr bwMode="white">
          <a:xfrm>
            <a:off x="2616396" y="2791261"/>
            <a:ext cx="218975" cy="1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7577BF-E66C-89EC-532A-29836E6DDCCC}"/>
              </a:ext>
            </a:extLst>
          </p:cNvPr>
          <p:cNvSpPr/>
          <p:nvPr/>
        </p:nvSpPr>
        <p:spPr bwMode="white">
          <a:xfrm>
            <a:off x="5386909" y="2791261"/>
            <a:ext cx="218975" cy="1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DA7EDA-4842-A65D-FB30-45928F1E8947}"/>
              </a:ext>
            </a:extLst>
          </p:cNvPr>
          <p:cNvSpPr/>
          <p:nvPr/>
        </p:nvSpPr>
        <p:spPr bwMode="white">
          <a:xfrm>
            <a:off x="8005090" y="2791261"/>
            <a:ext cx="218975" cy="1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D82EEB-87B8-AB8C-0D4B-DC0C7A09379A}"/>
              </a:ext>
            </a:extLst>
          </p:cNvPr>
          <p:cNvSpPr/>
          <p:nvPr/>
        </p:nvSpPr>
        <p:spPr bwMode="white">
          <a:xfrm>
            <a:off x="10613752" y="2791261"/>
            <a:ext cx="218975" cy="1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24D810-B01F-E64A-02BB-4ECAA2DAE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BC420D-65DA-DB20-E385-106AA2D03FAE}"/>
              </a:ext>
            </a:extLst>
          </p:cNvPr>
          <p:cNvSpPr/>
          <p:nvPr/>
        </p:nvSpPr>
        <p:spPr bwMode="white">
          <a:xfrm>
            <a:off x="1968991" y="980080"/>
            <a:ext cx="818776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0D5A30-927B-D3AE-99F2-4751384AE2C8}"/>
              </a:ext>
            </a:extLst>
          </p:cNvPr>
          <p:cNvSpPr/>
          <p:nvPr/>
        </p:nvSpPr>
        <p:spPr bwMode="white">
          <a:xfrm>
            <a:off x="4691900" y="980080"/>
            <a:ext cx="809256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9B1FF0-404E-F02B-2338-ACD57C7098CD}"/>
              </a:ext>
            </a:extLst>
          </p:cNvPr>
          <p:cNvSpPr/>
          <p:nvPr/>
        </p:nvSpPr>
        <p:spPr bwMode="white">
          <a:xfrm>
            <a:off x="7529057" y="980080"/>
            <a:ext cx="685487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0DDFF9-B087-18BB-2554-4E6AA4E5ECA9}"/>
              </a:ext>
            </a:extLst>
          </p:cNvPr>
          <p:cNvSpPr/>
          <p:nvPr/>
        </p:nvSpPr>
        <p:spPr bwMode="white">
          <a:xfrm>
            <a:off x="10385256" y="980080"/>
            <a:ext cx="952066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3B1604D-A008-CC20-FB34-1D9C92D55243}"/>
              </a:ext>
            </a:extLst>
          </p:cNvPr>
          <p:cNvSpPr/>
          <p:nvPr/>
        </p:nvSpPr>
        <p:spPr bwMode="white">
          <a:xfrm>
            <a:off x="3587504" y="1293962"/>
            <a:ext cx="1532826" cy="206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7385C5F-CAB9-FA97-20A0-7A6932891D72}"/>
              </a:ext>
            </a:extLst>
          </p:cNvPr>
          <p:cNvSpPr/>
          <p:nvPr/>
        </p:nvSpPr>
        <p:spPr bwMode="white">
          <a:xfrm>
            <a:off x="1816659" y="1504336"/>
            <a:ext cx="1209125" cy="100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B7F3C85D-EE67-01C9-7A31-E48497F8EB86}"/>
              </a:ext>
            </a:extLst>
          </p:cNvPr>
          <p:cNvSpPr/>
          <p:nvPr/>
        </p:nvSpPr>
        <p:spPr bwMode="white">
          <a:xfrm>
            <a:off x="7624262" y="1641988"/>
            <a:ext cx="1401751" cy="1732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06FEFA4D-1B85-FBBC-937D-BA9F21078373}"/>
              </a:ext>
            </a:extLst>
          </p:cNvPr>
          <p:cNvSpPr/>
          <p:nvPr/>
        </p:nvSpPr>
        <p:spPr bwMode="white">
          <a:xfrm>
            <a:off x="9468465" y="1810034"/>
            <a:ext cx="1170037" cy="156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01D0A594-39DA-C5CA-6DA3-35D7E78D20C0}"/>
              </a:ext>
            </a:extLst>
          </p:cNvPr>
          <p:cNvSpPr/>
          <p:nvPr/>
        </p:nvSpPr>
        <p:spPr bwMode="white">
          <a:xfrm>
            <a:off x="6081915" y="1504337"/>
            <a:ext cx="1542347" cy="2070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578BB7FB-AD46-3129-550E-05B85AE3B1F1}"/>
              </a:ext>
            </a:extLst>
          </p:cNvPr>
          <p:cNvSpPr/>
          <p:nvPr/>
        </p:nvSpPr>
        <p:spPr bwMode="white">
          <a:xfrm>
            <a:off x="740825" y="1293963"/>
            <a:ext cx="1075834" cy="2624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20" grpId="0" animBg="1"/>
      <p:bldP spid="45" grpId="0" animBg="1"/>
      <p:bldP spid="46" grpId="0" animBg="1"/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FA41F9-2BCC-EB24-9CCE-DBFF7AA48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7CDA39-7F0D-A676-3A2D-B4AE3692340C}"/>
              </a:ext>
            </a:extLst>
          </p:cNvPr>
          <p:cNvSpPr/>
          <p:nvPr/>
        </p:nvSpPr>
        <p:spPr bwMode="white">
          <a:xfrm>
            <a:off x="750347" y="1363911"/>
            <a:ext cx="1494743" cy="942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E54C2F-5601-7FBF-BE30-BCF675AEDD02}"/>
              </a:ext>
            </a:extLst>
          </p:cNvPr>
          <p:cNvSpPr/>
          <p:nvPr/>
        </p:nvSpPr>
        <p:spPr bwMode="white">
          <a:xfrm>
            <a:off x="3463735" y="1363911"/>
            <a:ext cx="1637553" cy="942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1E08AD-3116-73B4-2479-DA668FE93703}"/>
              </a:ext>
            </a:extLst>
          </p:cNvPr>
          <p:cNvSpPr/>
          <p:nvPr/>
        </p:nvSpPr>
        <p:spPr bwMode="white">
          <a:xfrm>
            <a:off x="6319933" y="1344789"/>
            <a:ext cx="1885090" cy="96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A183D7-131E-EC25-9698-D3867E670B68}"/>
              </a:ext>
            </a:extLst>
          </p:cNvPr>
          <p:cNvSpPr/>
          <p:nvPr/>
        </p:nvSpPr>
        <p:spPr bwMode="white">
          <a:xfrm>
            <a:off x="8490644" y="1344789"/>
            <a:ext cx="2561057" cy="96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4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BAD9FC-0491-2F2B-307A-167E38BE8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CF12D1-4912-0397-1415-54B76E67D0E2}"/>
              </a:ext>
            </a:extLst>
          </p:cNvPr>
          <p:cNvSpPr/>
          <p:nvPr/>
        </p:nvSpPr>
        <p:spPr bwMode="white">
          <a:xfrm>
            <a:off x="1254942" y="2344956"/>
            <a:ext cx="3494082" cy="26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C76EE9-77C6-000B-74D7-F661DF83CF6A}"/>
              </a:ext>
            </a:extLst>
          </p:cNvPr>
          <p:cNvSpPr/>
          <p:nvPr/>
        </p:nvSpPr>
        <p:spPr bwMode="white">
          <a:xfrm>
            <a:off x="6881652" y="2344956"/>
            <a:ext cx="2389685" cy="26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1907B80-5B8C-A8AE-CD05-F69600D0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4829"/>
            <a:ext cx="11520000" cy="2559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5A9616-349F-06CC-F403-0A038B4B88B9}"/>
              </a:ext>
            </a:extLst>
          </p:cNvPr>
          <p:cNvSpPr/>
          <p:nvPr/>
        </p:nvSpPr>
        <p:spPr bwMode="white">
          <a:xfrm>
            <a:off x="1156619" y="3960803"/>
            <a:ext cx="2854942" cy="94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5A9616-349F-06CC-F403-0A038B4B88B9}"/>
              </a:ext>
            </a:extLst>
          </p:cNvPr>
          <p:cNvSpPr/>
          <p:nvPr/>
        </p:nvSpPr>
        <p:spPr bwMode="white">
          <a:xfrm>
            <a:off x="359999" y="5293074"/>
            <a:ext cx="3651561" cy="655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C76EE9-77C6-000B-74D7-F661DF83CF6A}"/>
              </a:ext>
            </a:extLst>
          </p:cNvPr>
          <p:cNvSpPr/>
          <p:nvPr/>
        </p:nvSpPr>
        <p:spPr bwMode="white">
          <a:xfrm>
            <a:off x="4011560" y="360000"/>
            <a:ext cx="1578357" cy="45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ED4E6D-AE9E-BF1F-4900-6A600A54F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8426"/>
            <a:ext cx="11520000" cy="171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31A6BA-1C20-8602-F0A7-F2CFAE944C95}"/>
              </a:ext>
            </a:extLst>
          </p:cNvPr>
          <p:cNvSpPr/>
          <p:nvPr/>
        </p:nvSpPr>
        <p:spPr bwMode="white">
          <a:xfrm>
            <a:off x="1245421" y="1972155"/>
            <a:ext cx="6187766" cy="832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1907B80-5B8C-A8AE-CD05-F69600D0B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0" r="69924"/>
          <a:stretch/>
        </p:blipFill>
        <p:spPr>
          <a:xfrm>
            <a:off x="360000" y="189877"/>
            <a:ext cx="3464748" cy="795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51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