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CBCCE52-8977-5603-A330-3CD5B221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5" b="62408"/>
          <a:stretch/>
        </p:blipFill>
        <p:spPr>
          <a:xfrm>
            <a:off x="4564354" y="1679752"/>
            <a:ext cx="3056475" cy="120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CBCCE52-8977-5603-A330-3CD5B221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2" t="53891" r="32179" b="16062"/>
          <a:stretch/>
        </p:blipFill>
        <p:spPr>
          <a:xfrm>
            <a:off x="3648173" y="3780149"/>
            <a:ext cx="5070399" cy="601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40663D-EE33-1539-27C5-B9E92E25B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1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D89112-3035-9C84-F588-39A85690B732}"/>
              </a:ext>
            </a:extLst>
          </p:cNvPr>
          <p:cNvSpPr/>
          <p:nvPr/>
        </p:nvSpPr>
        <p:spPr bwMode="white">
          <a:xfrm>
            <a:off x="3516198" y="1666917"/>
            <a:ext cx="282804" cy="501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E8EF74-51AB-B207-E884-6F87CDB98F3B}"/>
              </a:ext>
            </a:extLst>
          </p:cNvPr>
          <p:cNvSpPr/>
          <p:nvPr/>
        </p:nvSpPr>
        <p:spPr bwMode="white">
          <a:xfrm>
            <a:off x="5282181" y="1810010"/>
            <a:ext cx="314181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3259F5-9551-22A2-D9D8-016F90470F24}"/>
              </a:ext>
            </a:extLst>
          </p:cNvPr>
          <p:cNvSpPr/>
          <p:nvPr/>
        </p:nvSpPr>
        <p:spPr bwMode="white">
          <a:xfrm>
            <a:off x="9471272" y="1810010"/>
            <a:ext cx="19993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485642-2D9F-78BA-4E49-1DDDEA6D2AE0}"/>
              </a:ext>
            </a:extLst>
          </p:cNvPr>
          <p:cNvSpPr/>
          <p:nvPr/>
        </p:nvSpPr>
        <p:spPr bwMode="white">
          <a:xfrm>
            <a:off x="2854413" y="2840281"/>
            <a:ext cx="190413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63C980A-B5A6-8363-402B-9A693FB58AB9}"/>
              </a:ext>
            </a:extLst>
          </p:cNvPr>
          <p:cNvSpPr/>
          <p:nvPr/>
        </p:nvSpPr>
        <p:spPr bwMode="white">
          <a:xfrm>
            <a:off x="9509355" y="2840281"/>
            <a:ext cx="314181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77FB16-6794-612C-3DFD-7EFEC901BECC}"/>
              </a:ext>
            </a:extLst>
          </p:cNvPr>
          <p:cNvSpPr/>
          <p:nvPr/>
        </p:nvSpPr>
        <p:spPr bwMode="white">
          <a:xfrm>
            <a:off x="4215867" y="2983374"/>
            <a:ext cx="190413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A9E2E0-0841-FEFE-F56E-FE9BC6E33A57}"/>
              </a:ext>
            </a:extLst>
          </p:cNvPr>
          <p:cNvSpPr/>
          <p:nvPr/>
        </p:nvSpPr>
        <p:spPr bwMode="white">
          <a:xfrm>
            <a:off x="6491305" y="2983374"/>
            <a:ext cx="190413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2BDF0E-D2D6-7CA3-5E92-DFA11A7A0D4F}"/>
              </a:ext>
            </a:extLst>
          </p:cNvPr>
          <p:cNvSpPr/>
          <p:nvPr/>
        </p:nvSpPr>
        <p:spPr bwMode="white">
          <a:xfrm>
            <a:off x="7433851" y="2983374"/>
            <a:ext cx="209454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912FEE6-F625-6B47-6453-CF99FF02D5BB}"/>
              </a:ext>
            </a:extLst>
          </p:cNvPr>
          <p:cNvSpPr/>
          <p:nvPr/>
        </p:nvSpPr>
        <p:spPr bwMode="white">
          <a:xfrm>
            <a:off x="1883305" y="3136006"/>
            <a:ext cx="199933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FCB8FCC-FFD1-BED6-A728-3360948FED10}"/>
              </a:ext>
            </a:extLst>
          </p:cNvPr>
          <p:cNvSpPr/>
          <p:nvPr/>
        </p:nvSpPr>
        <p:spPr bwMode="white">
          <a:xfrm>
            <a:off x="8414479" y="3136006"/>
            <a:ext cx="314180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BD10CDB-F22E-5701-70E9-85B7FBC0B823}"/>
              </a:ext>
            </a:extLst>
          </p:cNvPr>
          <p:cNvSpPr/>
          <p:nvPr/>
        </p:nvSpPr>
        <p:spPr bwMode="white">
          <a:xfrm>
            <a:off x="2597355" y="3574825"/>
            <a:ext cx="209454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E626C23-04A4-742C-2296-BCC4D21992EC}"/>
              </a:ext>
            </a:extLst>
          </p:cNvPr>
          <p:cNvSpPr/>
          <p:nvPr/>
        </p:nvSpPr>
        <p:spPr bwMode="white">
          <a:xfrm>
            <a:off x="6139041" y="3574825"/>
            <a:ext cx="190413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011A275-A1D3-ECC0-DA4A-C939F7C5A9A1}"/>
              </a:ext>
            </a:extLst>
          </p:cNvPr>
          <p:cNvSpPr/>
          <p:nvPr/>
        </p:nvSpPr>
        <p:spPr bwMode="white">
          <a:xfrm>
            <a:off x="8338314" y="3574825"/>
            <a:ext cx="133289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A226E71-A02D-6E23-AC5F-A34C4DBC6B12}"/>
              </a:ext>
            </a:extLst>
          </p:cNvPr>
          <p:cNvSpPr/>
          <p:nvPr/>
        </p:nvSpPr>
        <p:spPr bwMode="white">
          <a:xfrm>
            <a:off x="2882975" y="4004105"/>
            <a:ext cx="190413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CA5D424-3DC2-8C53-3412-2ABF3C9290F4}"/>
              </a:ext>
            </a:extLst>
          </p:cNvPr>
          <p:cNvSpPr/>
          <p:nvPr/>
        </p:nvSpPr>
        <p:spPr bwMode="white">
          <a:xfrm>
            <a:off x="6681719" y="4004105"/>
            <a:ext cx="19993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5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BB2BAC-434D-1B73-EA94-323D8B9AB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636290-BF9A-05C9-C3BF-7717416B251F}"/>
              </a:ext>
            </a:extLst>
          </p:cNvPr>
          <p:cNvSpPr/>
          <p:nvPr/>
        </p:nvSpPr>
        <p:spPr bwMode="white">
          <a:xfrm>
            <a:off x="1816661" y="1026561"/>
            <a:ext cx="3119133" cy="528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85636290-BF9A-05C9-C3BF-7717416B251F}"/>
              </a:ext>
            </a:extLst>
          </p:cNvPr>
          <p:cNvSpPr/>
          <p:nvPr/>
        </p:nvSpPr>
        <p:spPr bwMode="white">
          <a:xfrm>
            <a:off x="7257498" y="1026561"/>
            <a:ext cx="3046708" cy="528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85636290-BF9A-05C9-C3BF-7717416B251F}"/>
              </a:ext>
            </a:extLst>
          </p:cNvPr>
          <p:cNvSpPr/>
          <p:nvPr/>
        </p:nvSpPr>
        <p:spPr bwMode="white">
          <a:xfrm>
            <a:off x="1796451" y="3790186"/>
            <a:ext cx="616811" cy="574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85636290-BF9A-05C9-C3BF-7717416B251F}"/>
              </a:ext>
            </a:extLst>
          </p:cNvPr>
          <p:cNvSpPr/>
          <p:nvPr/>
        </p:nvSpPr>
        <p:spPr bwMode="white">
          <a:xfrm>
            <a:off x="6680863" y="3790186"/>
            <a:ext cx="465767" cy="574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7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BE56D5-6276-860A-B2DB-A101A8320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6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3D2F9A-86DD-3452-ED11-7023691E6715}"/>
              </a:ext>
            </a:extLst>
          </p:cNvPr>
          <p:cNvSpPr/>
          <p:nvPr/>
        </p:nvSpPr>
        <p:spPr bwMode="white">
          <a:xfrm>
            <a:off x="2254610" y="998389"/>
            <a:ext cx="366042" cy="46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704DA6-AB1A-8B42-6008-F207C82E403C}"/>
              </a:ext>
            </a:extLst>
          </p:cNvPr>
          <p:cNvSpPr/>
          <p:nvPr/>
        </p:nvSpPr>
        <p:spPr bwMode="white">
          <a:xfrm>
            <a:off x="3572759" y="988861"/>
            <a:ext cx="320511" cy="472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712D3B-AD32-CB1C-8275-A70F002E7980}"/>
              </a:ext>
            </a:extLst>
          </p:cNvPr>
          <p:cNvSpPr/>
          <p:nvPr/>
        </p:nvSpPr>
        <p:spPr bwMode="white">
          <a:xfrm>
            <a:off x="5186975" y="998389"/>
            <a:ext cx="323702" cy="46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C0CEFB8-0A54-119E-7B10-C592391746E8}"/>
              </a:ext>
            </a:extLst>
          </p:cNvPr>
          <p:cNvSpPr/>
          <p:nvPr/>
        </p:nvSpPr>
        <p:spPr bwMode="white">
          <a:xfrm>
            <a:off x="3140033" y="2218000"/>
            <a:ext cx="542677" cy="4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A4569A4-0D07-9E2E-7867-D8FB1740CDBE}"/>
              </a:ext>
            </a:extLst>
          </p:cNvPr>
          <p:cNvSpPr/>
          <p:nvPr/>
        </p:nvSpPr>
        <p:spPr bwMode="white">
          <a:xfrm>
            <a:off x="4720462" y="2218000"/>
            <a:ext cx="571239" cy="4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6A62368-3AAE-2D63-6E84-70325C13B26A}"/>
              </a:ext>
            </a:extLst>
          </p:cNvPr>
          <p:cNvSpPr/>
          <p:nvPr/>
        </p:nvSpPr>
        <p:spPr bwMode="white">
          <a:xfrm>
            <a:off x="1245420" y="3809210"/>
            <a:ext cx="6512231" cy="1267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8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2DE2E5-F4CE-6899-D666-364CEB0CE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8C3FAB-3015-A249-D11C-8D0BD737EFF9}"/>
              </a:ext>
            </a:extLst>
          </p:cNvPr>
          <p:cNvSpPr/>
          <p:nvPr/>
        </p:nvSpPr>
        <p:spPr bwMode="white">
          <a:xfrm>
            <a:off x="1254942" y="1649015"/>
            <a:ext cx="5745626" cy="96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5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2023-07-26T06:21:08Z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