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E87BC6-3979-1C01-47F4-BB993DF8A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5" b="39153"/>
          <a:stretch/>
        </p:blipFill>
        <p:spPr>
          <a:xfrm>
            <a:off x="3730201" y="3914083"/>
            <a:ext cx="4798596" cy="5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C8645E0-CEFD-3DB4-6C4E-48AF2FDEF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59920"/>
          <a:stretch/>
        </p:blipFill>
        <p:spPr>
          <a:xfrm>
            <a:off x="3489323" y="1924848"/>
            <a:ext cx="5280353" cy="128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ACB384-C777-589F-FB6F-91ACAECC9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DB9332-860D-0826-FDA4-D67D90C87136}"/>
              </a:ext>
            </a:extLst>
          </p:cNvPr>
          <p:cNvSpPr/>
          <p:nvPr/>
        </p:nvSpPr>
        <p:spPr bwMode="white">
          <a:xfrm>
            <a:off x="7462413" y="942328"/>
            <a:ext cx="875900" cy="23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FE9400-D60A-35D1-687D-E8DBF3830E97}"/>
              </a:ext>
            </a:extLst>
          </p:cNvPr>
          <p:cNvSpPr/>
          <p:nvPr/>
        </p:nvSpPr>
        <p:spPr bwMode="white">
          <a:xfrm>
            <a:off x="1312066" y="1820593"/>
            <a:ext cx="466512" cy="21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8E9206-D02C-092B-D9DB-9D9A814FEC57}"/>
              </a:ext>
            </a:extLst>
          </p:cNvPr>
          <p:cNvSpPr/>
          <p:nvPr/>
        </p:nvSpPr>
        <p:spPr bwMode="white">
          <a:xfrm>
            <a:off x="3216198" y="1820593"/>
            <a:ext cx="476033" cy="21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2A7867-54A1-E611-338A-DB5510442577}"/>
              </a:ext>
            </a:extLst>
          </p:cNvPr>
          <p:cNvSpPr/>
          <p:nvPr/>
        </p:nvSpPr>
        <p:spPr bwMode="white">
          <a:xfrm>
            <a:off x="6396099" y="2336097"/>
            <a:ext cx="723570" cy="23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00FD29-485D-93D4-934A-079C2A055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55A80-6690-93E9-F12A-4F32138D239F}"/>
              </a:ext>
            </a:extLst>
          </p:cNvPr>
          <p:cNvSpPr/>
          <p:nvPr/>
        </p:nvSpPr>
        <p:spPr bwMode="white">
          <a:xfrm>
            <a:off x="2302214" y="1095555"/>
            <a:ext cx="1228166" cy="188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B2BD43-0164-CE2C-33F5-BF8A23EEDB68}"/>
              </a:ext>
            </a:extLst>
          </p:cNvPr>
          <p:cNvSpPr/>
          <p:nvPr/>
        </p:nvSpPr>
        <p:spPr bwMode="white">
          <a:xfrm>
            <a:off x="3530380" y="2208362"/>
            <a:ext cx="2008859" cy="106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4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45D5F7-6A0B-1672-3DCB-8CBD31D38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8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94A168-C550-A29E-0B93-4821454E1544}"/>
              </a:ext>
            </a:extLst>
          </p:cNvPr>
          <p:cNvSpPr/>
          <p:nvPr/>
        </p:nvSpPr>
        <p:spPr bwMode="white">
          <a:xfrm>
            <a:off x="702743" y="1379497"/>
            <a:ext cx="6597818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62D363-0A3F-72C9-BD98-5C932F51A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1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FE3E8F-8074-BB2C-C701-4CCD0256C89E}"/>
              </a:ext>
            </a:extLst>
          </p:cNvPr>
          <p:cNvSpPr/>
          <p:nvPr/>
        </p:nvSpPr>
        <p:spPr bwMode="white">
          <a:xfrm>
            <a:off x="1055008" y="1379091"/>
            <a:ext cx="3027570" cy="924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BF0645-E041-D525-B55A-2870CF25AFC3}"/>
              </a:ext>
            </a:extLst>
          </p:cNvPr>
          <p:cNvSpPr/>
          <p:nvPr/>
        </p:nvSpPr>
        <p:spPr bwMode="white">
          <a:xfrm>
            <a:off x="1035965" y="3569662"/>
            <a:ext cx="3725815" cy="80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119BD2-6ADD-FD77-F56C-C1DA261E2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8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D083D6-4512-AC68-4595-30E1D45D2FC7}"/>
              </a:ext>
            </a:extLst>
          </p:cNvPr>
          <p:cNvSpPr/>
          <p:nvPr/>
        </p:nvSpPr>
        <p:spPr bwMode="white">
          <a:xfrm>
            <a:off x="3463735" y="3001164"/>
            <a:ext cx="923504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