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CC8645E0-CEFD-3DB4-6C4E-48AF2FDEFC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36" b="59920"/>
          <a:stretch/>
        </p:blipFill>
        <p:spPr>
          <a:xfrm>
            <a:off x="3489323" y="1924848"/>
            <a:ext cx="5280353" cy="12827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CC8645E0-CEFD-3DB4-6C4E-48AF2FDEFC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3" t="52478" r="29966" b="14942"/>
          <a:stretch/>
        </p:blipFill>
        <p:spPr>
          <a:xfrm>
            <a:off x="3365312" y="3864988"/>
            <a:ext cx="5528374" cy="6516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795C1C2-1F2B-A13F-6E2D-7731244EF9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719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D22C73C-C9B5-5A51-17FE-57790F8EC5FE}"/>
              </a:ext>
            </a:extLst>
          </p:cNvPr>
          <p:cNvSpPr/>
          <p:nvPr/>
        </p:nvSpPr>
        <p:spPr bwMode="white">
          <a:xfrm>
            <a:off x="2825851" y="1684050"/>
            <a:ext cx="466512" cy="209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94FB0F1-9C51-BD6B-04D8-C92A8BF10BB8}"/>
              </a:ext>
            </a:extLst>
          </p:cNvPr>
          <p:cNvSpPr/>
          <p:nvPr/>
        </p:nvSpPr>
        <p:spPr bwMode="white">
          <a:xfrm>
            <a:off x="7205355" y="1684050"/>
            <a:ext cx="590280" cy="209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DD9CBE7-AB26-49FB-84F8-7A5D564B0F85}"/>
              </a:ext>
            </a:extLst>
          </p:cNvPr>
          <p:cNvSpPr/>
          <p:nvPr/>
        </p:nvSpPr>
        <p:spPr bwMode="white">
          <a:xfrm>
            <a:off x="8652495" y="1684049"/>
            <a:ext cx="284471" cy="209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B232FD5-437E-1ADF-458D-2EC8B2F12246}"/>
              </a:ext>
            </a:extLst>
          </p:cNvPr>
          <p:cNvSpPr/>
          <p:nvPr/>
        </p:nvSpPr>
        <p:spPr bwMode="white">
          <a:xfrm>
            <a:off x="2892495" y="2103174"/>
            <a:ext cx="599801" cy="257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A51AA04-1A3C-3EBF-389A-7405957E615C}"/>
              </a:ext>
            </a:extLst>
          </p:cNvPr>
          <p:cNvSpPr/>
          <p:nvPr/>
        </p:nvSpPr>
        <p:spPr bwMode="white">
          <a:xfrm>
            <a:off x="6586512" y="2122225"/>
            <a:ext cx="599801" cy="209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6FE2FB4-A662-3EBC-AC89-C031ADB5A53C}"/>
              </a:ext>
            </a:extLst>
          </p:cNvPr>
          <p:cNvSpPr/>
          <p:nvPr/>
        </p:nvSpPr>
        <p:spPr bwMode="white">
          <a:xfrm>
            <a:off x="5682049" y="2560400"/>
            <a:ext cx="476033" cy="209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D5D6CF8-28EC-A152-8747-2E407D9CF655}"/>
              </a:ext>
            </a:extLst>
          </p:cNvPr>
          <p:cNvSpPr/>
          <p:nvPr/>
        </p:nvSpPr>
        <p:spPr bwMode="white">
          <a:xfrm>
            <a:off x="8271669" y="2560400"/>
            <a:ext cx="476033" cy="209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1704403-C734-9B9E-44AA-A6B720F90B97}"/>
              </a:ext>
            </a:extLst>
          </p:cNvPr>
          <p:cNvSpPr/>
          <p:nvPr/>
        </p:nvSpPr>
        <p:spPr bwMode="white">
          <a:xfrm>
            <a:off x="9518876" y="2998575"/>
            <a:ext cx="742612" cy="209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58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E0F4F3D-19D6-BB3A-8140-ABDE86AEBF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285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7CCFC6B-96FB-79F2-47C9-BF9EC5253973}"/>
              </a:ext>
            </a:extLst>
          </p:cNvPr>
          <p:cNvSpPr/>
          <p:nvPr/>
        </p:nvSpPr>
        <p:spPr bwMode="white">
          <a:xfrm>
            <a:off x="1721454" y="959996"/>
            <a:ext cx="818776" cy="219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23DC1F0-CE49-96BA-2EDA-4249AFB79BBB}"/>
              </a:ext>
            </a:extLst>
          </p:cNvPr>
          <p:cNvSpPr/>
          <p:nvPr/>
        </p:nvSpPr>
        <p:spPr bwMode="white">
          <a:xfrm>
            <a:off x="4606214" y="959996"/>
            <a:ext cx="685487" cy="219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3B17628-3B5B-85BC-9CCC-62DB6058C82E}"/>
              </a:ext>
            </a:extLst>
          </p:cNvPr>
          <p:cNvSpPr/>
          <p:nvPr/>
        </p:nvSpPr>
        <p:spPr bwMode="white">
          <a:xfrm>
            <a:off x="7348165" y="969520"/>
            <a:ext cx="685486" cy="209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A91CBC5-A642-9CC9-4599-57EF64F237E1}"/>
              </a:ext>
            </a:extLst>
          </p:cNvPr>
          <p:cNvSpPr/>
          <p:nvPr/>
        </p:nvSpPr>
        <p:spPr bwMode="white">
          <a:xfrm>
            <a:off x="10328132" y="959996"/>
            <a:ext cx="866380" cy="219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4DFDB71-94CC-6EC4-6E0E-91D179E293CD}"/>
              </a:ext>
            </a:extLst>
          </p:cNvPr>
          <p:cNvSpPr/>
          <p:nvPr/>
        </p:nvSpPr>
        <p:spPr bwMode="white">
          <a:xfrm>
            <a:off x="6129520" y="1583703"/>
            <a:ext cx="1294809" cy="2176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2AC48711-D7F9-3B4D-3C82-F011531AD048}"/>
              </a:ext>
            </a:extLst>
          </p:cNvPr>
          <p:cNvSpPr/>
          <p:nvPr/>
        </p:nvSpPr>
        <p:spPr bwMode="white">
          <a:xfrm>
            <a:off x="8443041" y="1583703"/>
            <a:ext cx="2646743" cy="3073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2D240030-4C92-817D-D066-DA2A7B74048E}"/>
              </a:ext>
            </a:extLst>
          </p:cNvPr>
          <p:cNvSpPr/>
          <p:nvPr/>
        </p:nvSpPr>
        <p:spPr bwMode="white">
          <a:xfrm>
            <a:off x="702743" y="1988562"/>
            <a:ext cx="1285289" cy="2285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D1EEB7D0-F6D1-DB7A-E20C-5CD3E6C02AB0}"/>
              </a:ext>
            </a:extLst>
          </p:cNvPr>
          <p:cNvSpPr/>
          <p:nvPr/>
        </p:nvSpPr>
        <p:spPr bwMode="white">
          <a:xfrm>
            <a:off x="3454214" y="1988562"/>
            <a:ext cx="1723239" cy="2285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A91CBC5-A642-9CC9-4599-57EF64F237E1}"/>
              </a:ext>
            </a:extLst>
          </p:cNvPr>
          <p:cNvSpPr/>
          <p:nvPr/>
        </p:nvSpPr>
        <p:spPr bwMode="white">
          <a:xfrm>
            <a:off x="6824528" y="455335"/>
            <a:ext cx="1827766" cy="2998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929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4" grpId="0" animBg="1"/>
      <p:bldP spid="15" grpId="0" animBg="1"/>
      <p:bldP spid="16" grpId="0" animBg="1"/>
      <p:bldP spid="17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5CAD630-8514-56D8-8A27-B4ED900AC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873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57D9060-6069-7B3C-0690-CE9B5731B03F}"/>
              </a:ext>
            </a:extLst>
          </p:cNvPr>
          <p:cNvSpPr/>
          <p:nvPr/>
        </p:nvSpPr>
        <p:spPr bwMode="white">
          <a:xfrm>
            <a:off x="750347" y="1398460"/>
            <a:ext cx="1370975" cy="6478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0BA316C-9B55-E4AC-BFB1-F1F2F5D9137F}"/>
              </a:ext>
            </a:extLst>
          </p:cNvPr>
          <p:cNvSpPr/>
          <p:nvPr/>
        </p:nvSpPr>
        <p:spPr bwMode="white">
          <a:xfrm>
            <a:off x="3368528" y="1398460"/>
            <a:ext cx="1504264" cy="740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158E811-E837-C969-D69C-5EC79C72E272}"/>
              </a:ext>
            </a:extLst>
          </p:cNvPr>
          <p:cNvSpPr/>
          <p:nvPr/>
        </p:nvSpPr>
        <p:spPr bwMode="white">
          <a:xfrm>
            <a:off x="6120000" y="1398460"/>
            <a:ext cx="1504264" cy="740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D7862CE-B180-0394-570E-0EF42220665D}"/>
              </a:ext>
            </a:extLst>
          </p:cNvPr>
          <p:cNvSpPr/>
          <p:nvPr/>
        </p:nvSpPr>
        <p:spPr bwMode="white">
          <a:xfrm>
            <a:off x="8861950" y="1398460"/>
            <a:ext cx="1647074" cy="740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3F9C167-A41B-0391-DA09-81515F611608}"/>
              </a:ext>
            </a:extLst>
          </p:cNvPr>
          <p:cNvSpPr/>
          <p:nvPr/>
        </p:nvSpPr>
        <p:spPr bwMode="white">
          <a:xfrm>
            <a:off x="1055008" y="4113701"/>
            <a:ext cx="3294148" cy="276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95E9ECE-1745-9430-E384-404C8FC0ECDC}"/>
              </a:ext>
            </a:extLst>
          </p:cNvPr>
          <p:cNvSpPr/>
          <p:nvPr/>
        </p:nvSpPr>
        <p:spPr bwMode="white">
          <a:xfrm>
            <a:off x="6672198" y="4199445"/>
            <a:ext cx="2618181" cy="266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5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8AB3F3B-7E6A-DA30-287D-C9A48BE190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67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6E5B4A0-F536-EC32-B83D-C9A5AA75F37E}"/>
              </a:ext>
            </a:extLst>
          </p:cNvPr>
          <p:cNvSpPr/>
          <p:nvPr/>
        </p:nvSpPr>
        <p:spPr bwMode="white">
          <a:xfrm>
            <a:off x="731304" y="1664920"/>
            <a:ext cx="5264053" cy="1242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69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6</cp:revision>
  <dcterms:created xsi:type="dcterms:W3CDTF">2023-07-20T00:26:43Z</dcterms:created>
  <dcterms:modified xsi:type="dcterms:W3CDTF">2023-07-26T06:50:39Z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