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A469BF-E771-6828-11CE-711C7D2B8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1" b="43254"/>
          <a:stretch/>
        </p:blipFill>
        <p:spPr>
          <a:xfrm>
            <a:off x="4062170" y="3655291"/>
            <a:ext cx="4117109" cy="51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5F91BF2-AFD4-5935-EAF3-3ED8840D23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0" b="65739"/>
          <a:stretch/>
        </p:blipFill>
        <p:spPr>
          <a:xfrm>
            <a:off x="4062170" y="2097863"/>
            <a:ext cx="4132278" cy="104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5451CC-5CA6-9D2A-7B75-D6FBD178E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8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DE25D1-4C87-0559-B5C5-A23B67E2FB08}"/>
              </a:ext>
            </a:extLst>
          </p:cNvPr>
          <p:cNvSpPr/>
          <p:nvPr/>
        </p:nvSpPr>
        <p:spPr bwMode="white">
          <a:xfrm>
            <a:off x="1473917" y="2313215"/>
            <a:ext cx="142809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88B3E1-1AAA-B038-2B19-6C78D8783CFF}"/>
              </a:ext>
            </a:extLst>
          </p:cNvPr>
          <p:cNvSpPr/>
          <p:nvPr/>
        </p:nvSpPr>
        <p:spPr bwMode="white">
          <a:xfrm>
            <a:off x="3035305" y="2313215"/>
            <a:ext cx="276099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8C5F8C-2349-D549-1127-4BD89D1E075C}"/>
              </a:ext>
            </a:extLst>
          </p:cNvPr>
          <p:cNvSpPr/>
          <p:nvPr/>
        </p:nvSpPr>
        <p:spPr bwMode="white">
          <a:xfrm>
            <a:off x="4720462" y="2313215"/>
            <a:ext cx="333223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96FDF4-95C2-3D21-8105-7BFF2310C45B}"/>
              </a:ext>
            </a:extLst>
          </p:cNvPr>
          <p:cNvSpPr/>
          <p:nvPr/>
        </p:nvSpPr>
        <p:spPr bwMode="white">
          <a:xfrm>
            <a:off x="1454876" y="2722914"/>
            <a:ext cx="19993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3FBD4A-1F2F-E521-9DE1-9174CEBC9261}"/>
              </a:ext>
            </a:extLst>
          </p:cNvPr>
          <p:cNvSpPr/>
          <p:nvPr/>
        </p:nvSpPr>
        <p:spPr bwMode="white">
          <a:xfrm>
            <a:off x="3035305" y="2722914"/>
            <a:ext cx="314181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7E22963-E9B1-199F-E21C-185359A6A480}"/>
              </a:ext>
            </a:extLst>
          </p:cNvPr>
          <p:cNvSpPr/>
          <p:nvPr/>
        </p:nvSpPr>
        <p:spPr bwMode="white">
          <a:xfrm>
            <a:off x="4720462" y="2722914"/>
            <a:ext cx="33322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3A1802-154D-A5D7-BF8B-84685B5A2C03}"/>
              </a:ext>
            </a:extLst>
          </p:cNvPr>
          <p:cNvSpPr/>
          <p:nvPr/>
        </p:nvSpPr>
        <p:spPr bwMode="white">
          <a:xfrm>
            <a:off x="1454876" y="3132613"/>
            <a:ext cx="19993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874CFE6-B9B8-D280-2E1B-979AE17D4310}"/>
              </a:ext>
            </a:extLst>
          </p:cNvPr>
          <p:cNvSpPr/>
          <p:nvPr/>
        </p:nvSpPr>
        <p:spPr bwMode="white">
          <a:xfrm>
            <a:off x="3082909" y="3132613"/>
            <a:ext cx="19993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9F7A9F6-60EC-7953-A929-51AAFB11158D}"/>
              </a:ext>
            </a:extLst>
          </p:cNvPr>
          <p:cNvSpPr/>
          <p:nvPr/>
        </p:nvSpPr>
        <p:spPr bwMode="white">
          <a:xfrm>
            <a:off x="4720462" y="3132613"/>
            <a:ext cx="33322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4DA1008-8C0A-AE9A-5BC1-8D314D85CEBC}"/>
              </a:ext>
            </a:extLst>
          </p:cNvPr>
          <p:cNvSpPr/>
          <p:nvPr/>
        </p:nvSpPr>
        <p:spPr bwMode="white">
          <a:xfrm>
            <a:off x="1454876" y="3542312"/>
            <a:ext cx="209454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D813502-DBD0-BA99-648C-DC55F6874E14}"/>
              </a:ext>
            </a:extLst>
          </p:cNvPr>
          <p:cNvSpPr/>
          <p:nvPr/>
        </p:nvSpPr>
        <p:spPr bwMode="white">
          <a:xfrm>
            <a:off x="3082909" y="3542312"/>
            <a:ext cx="19993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9869475-2217-22E5-D4D0-0E629040CA10}"/>
              </a:ext>
            </a:extLst>
          </p:cNvPr>
          <p:cNvSpPr/>
          <p:nvPr/>
        </p:nvSpPr>
        <p:spPr bwMode="white">
          <a:xfrm>
            <a:off x="4720462" y="3542312"/>
            <a:ext cx="33322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01CCCF7-AC17-9902-AC27-AF0144FAA485}"/>
              </a:ext>
            </a:extLst>
          </p:cNvPr>
          <p:cNvSpPr/>
          <p:nvPr/>
        </p:nvSpPr>
        <p:spPr bwMode="white">
          <a:xfrm>
            <a:off x="7519537" y="3742397"/>
            <a:ext cx="190413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69C2F06-3E92-BBA1-8BF6-E815615B91A0}"/>
              </a:ext>
            </a:extLst>
          </p:cNvPr>
          <p:cNvSpPr/>
          <p:nvPr/>
        </p:nvSpPr>
        <p:spPr bwMode="white">
          <a:xfrm>
            <a:off x="9956826" y="3742397"/>
            <a:ext cx="209454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C66B1D5-5261-5CBE-552E-B66A00527889}"/>
              </a:ext>
            </a:extLst>
          </p:cNvPr>
          <p:cNvSpPr/>
          <p:nvPr/>
        </p:nvSpPr>
        <p:spPr bwMode="white">
          <a:xfrm>
            <a:off x="1454876" y="3952011"/>
            <a:ext cx="19993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30AA218-CD6D-A924-D70B-AEBDEE2BE2E0}"/>
              </a:ext>
            </a:extLst>
          </p:cNvPr>
          <p:cNvSpPr/>
          <p:nvPr/>
        </p:nvSpPr>
        <p:spPr bwMode="white">
          <a:xfrm>
            <a:off x="3082909" y="3952011"/>
            <a:ext cx="199933" cy="190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F193D75-A11E-CCA1-3C02-D47869195E16}"/>
              </a:ext>
            </a:extLst>
          </p:cNvPr>
          <p:cNvSpPr/>
          <p:nvPr/>
        </p:nvSpPr>
        <p:spPr bwMode="white">
          <a:xfrm>
            <a:off x="4720462" y="3942483"/>
            <a:ext cx="295140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FA1B824-D2EB-DFAE-7A39-3BBE05ABB157}"/>
              </a:ext>
            </a:extLst>
          </p:cNvPr>
          <p:cNvSpPr/>
          <p:nvPr/>
        </p:nvSpPr>
        <p:spPr bwMode="white">
          <a:xfrm>
            <a:off x="1454876" y="4352182"/>
            <a:ext cx="199933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95BF7C4-D47E-8B9E-BEC2-BFC8D27DFC37}"/>
              </a:ext>
            </a:extLst>
          </p:cNvPr>
          <p:cNvSpPr/>
          <p:nvPr/>
        </p:nvSpPr>
        <p:spPr bwMode="white">
          <a:xfrm>
            <a:off x="3092429" y="4352182"/>
            <a:ext cx="190413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8EFCC57-4089-6BFF-03C4-65E8646E3DAF}"/>
              </a:ext>
            </a:extLst>
          </p:cNvPr>
          <p:cNvSpPr/>
          <p:nvPr/>
        </p:nvSpPr>
        <p:spPr bwMode="white">
          <a:xfrm>
            <a:off x="4720462" y="4352182"/>
            <a:ext cx="333223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1AF6AF3-378C-F3E8-3E16-D3A8B1D31758}"/>
              </a:ext>
            </a:extLst>
          </p:cNvPr>
          <p:cNvSpPr/>
          <p:nvPr/>
        </p:nvSpPr>
        <p:spPr bwMode="white">
          <a:xfrm>
            <a:off x="1454876" y="4761880"/>
            <a:ext cx="19041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693D3C0F-F23A-2E2A-7D8E-F6995730A59F}"/>
              </a:ext>
            </a:extLst>
          </p:cNvPr>
          <p:cNvSpPr/>
          <p:nvPr/>
        </p:nvSpPr>
        <p:spPr bwMode="white">
          <a:xfrm>
            <a:off x="3092429" y="4761880"/>
            <a:ext cx="190413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BF1B61CD-F204-A1F7-3044-BBE1305D509E}"/>
              </a:ext>
            </a:extLst>
          </p:cNvPr>
          <p:cNvSpPr/>
          <p:nvPr/>
        </p:nvSpPr>
        <p:spPr bwMode="white">
          <a:xfrm>
            <a:off x="4720462" y="4761880"/>
            <a:ext cx="333223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22FC7DB6-3FFC-01CA-1EE1-08E1705234B8}"/>
              </a:ext>
            </a:extLst>
          </p:cNvPr>
          <p:cNvSpPr/>
          <p:nvPr/>
        </p:nvSpPr>
        <p:spPr bwMode="white">
          <a:xfrm>
            <a:off x="1454876" y="5171579"/>
            <a:ext cx="199933" cy="20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5492DFD0-FF2B-CB2F-FF62-63D29B5982E9}"/>
              </a:ext>
            </a:extLst>
          </p:cNvPr>
          <p:cNvSpPr/>
          <p:nvPr/>
        </p:nvSpPr>
        <p:spPr bwMode="white">
          <a:xfrm>
            <a:off x="3082909" y="5171579"/>
            <a:ext cx="209454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072E80A8-C658-2834-B1B8-D9992C70B5ED}"/>
              </a:ext>
            </a:extLst>
          </p:cNvPr>
          <p:cNvSpPr/>
          <p:nvPr/>
        </p:nvSpPr>
        <p:spPr bwMode="white">
          <a:xfrm>
            <a:off x="4720462" y="5171579"/>
            <a:ext cx="342743" cy="200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0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9388B0-3CD5-B373-6EF9-4D7A10F99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46D6DE-A1FE-8B53-9EB8-E9CD2ACD4DC1}"/>
              </a:ext>
            </a:extLst>
          </p:cNvPr>
          <p:cNvSpPr/>
          <p:nvPr/>
        </p:nvSpPr>
        <p:spPr bwMode="white">
          <a:xfrm>
            <a:off x="1331107" y="1352128"/>
            <a:ext cx="447471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79F45D-4A89-B1AD-3FC8-F5221B7BA7C3}"/>
              </a:ext>
            </a:extLst>
          </p:cNvPr>
          <p:cNvSpPr/>
          <p:nvPr/>
        </p:nvSpPr>
        <p:spPr bwMode="white">
          <a:xfrm>
            <a:off x="3073388" y="1352128"/>
            <a:ext cx="199933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3B9FA5-8123-E594-7FE2-F777E7E2BCD3}"/>
              </a:ext>
            </a:extLst>
          </p:cNvPr>
          <p:cNvSpPr/>
          <p:nvPr/>
        </p:nvSpPr>
        <p:spPr bwMode="white">
          <a:xfrm>
            <a:off x="4463404" y="1352128"/>
            <a:ext cx="790214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12BEF2-CA88-0363-6731-EA573BB436D5}"/>
              </a:ext>
            </a:extLst>
          </p:cNvPr>
          <p:cNvSpPr/>
          <p:nvPr/>
        </p:nvSpPr>
        <p:spPr bwMode="white">
          <a:xfrm>
            <a:off x="1331107" y="1800494"/>
            <a:ext cx="447471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A4D031-1B19-E8A8-F9B7-BE0E13FC9834}"/>
              </a:ext>
            </a:extLst>
          </p:cNvPr>
          <p:cNvSpPr/>
          <p:nvPr/>
        </p:nvSpPr>
        <p:spPr bwMode="white">
          <a:xfrm>
            <a:off x="3035305" y="1800494"/>
            <a:ext cx="314181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00885E-2414-3C05-F07C-CB045BCD5771}"/>
              </a:ext>
            </a:extLst>
          </p:cNvPr>
          <p:cNvSpPr/>
          <p:nvPr/>
        </p:nvSpPr>
        <p:spPr bwMode="white">
          <a:xfrm>
            <a:off x="4463404" y="1800494"/>
            <a:ext cx="790214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E782EA-CDDE-37A3-272B-626555CE30FB}"/>
              </a:ext>
            </a:extLst>
          </p:cNvPr>
          <p:cNvSpPr/>
          <p:nvPr/>
        </p:nvSpPr>
        <p:spPr bwMode="white">
          <a:xfrm>
            <a:off x="1331107" y="2258400"/>
            <a:ext cx="447471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9714C1-79A1-0C6B-3887-169490C20185}"/>
              </a:ext>
            </a:extLst>
          </p:cNvPr>
          <p:cNvSpPr/>
          <p:nvPr/>
        </p:nvSpPr>
        <p:spPr bwMode="white">
          <a:xfrm>
            <a:off x="3016264" y="2258400"/>
            <a:ext cx="333223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567ED46-49FD-185C-FCF7-3E86D1BF1AEE}"/>
              </a:ext>
            </a:extLst>
          </p:cNvPr>
          <p:cNvSpPr/>
          <p:nvPr/>
        </p:nvSpPr>
        <p:spPr bwMode="white">
          <a:xfrm>
            <a:off x="4463404" y="2258400"/>
            <a:ext cx="790214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3D72ED1-5457-11EC-9E7A-FE5F65AABAAF}"/>
              </a:ext>
            </a:extLst>
          </p:cNvPr>
          <p:cNvSpPr/>
          <p:nvPr/>
        </p:nvSpPr>
        <p:spPr bwMode="white">
          <a:xfrm>
            <a:off x="1331107" y="2706766"/>
            <a:ext cx="447471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96E5EAE-3024-4353-2512-1A8C609AD7E7}"/>
              </a:ext>
            </a:extLst>
          </p:cNvPr>
          <p:cNvSpPr/>
          <p:nvPr/>
        </p:nvSpPr>
        <p:spPr bwMode="white">
          <a:xfrm>
            <a:off x="3016264" y="2706766"/>
            <a:ext cx="333223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513BFB2-3090-11FF-FEB0-D89D742E49A8}"/>
              </a:ext>
            </a:extLst>
          </p:cNvPr>
          <p:cNvSpPr/>
          <p:nvPr/>
        </p:nvSpPr>
        <p:spPr bwMode="white">
          <a:xfrm>
            <a:off x="4463404" y="2706766"/>
            <a:ext cx="790214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5803B91-F055-25D0-974A-918E92328D1A}"/>
              </a:ext>
            </a:extLst>
          </p:cNvPr>
          <p:cNvSpPr/>
          <p:nvPr/>
        </p:nvSpPr>
        <p:spPr bwMode="white">
          <a:xfrm>
            <a:off x="1331107" y="3164671"/>
            <a:ext cx="447471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A2A951E-A962-4517-0844-C264B47C40FD}"/>
              </a:ext>
            </a:extLst>
          </p:cNvPr>
          <p:cNvSpPr/>
          <p:nvPr/>
        </p:nvSpPr>
        <p:spPr bwMode="white">
          <a:xfrm>
            <a:off x="3006743" y="3164671"/>
            <a:ext cx="342743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5DD3F72-1386-18BF-9CB9-6BEAEB9244F8}"/>
              </a:ext>
            </a:extLst>
          </p:cNvPr>
          <p:cNvSpPr/>
          <p:nvPr/>
        </p:nvSpPr>
        <p:spPr bwMode="white">
          <a:xfrm>
            <a:off x="4463404" y="3145592"/>
            <a:ext cx="809256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18799F6-D96A-75B2-D6B8-D83CB6A25BDD}"/>
              </a:ext>
            </a:extLst>
          </p:cNvPr>
          <p:cNvSpPr/>
          <p:nvPr/>
        </p:nvSpPr>
        <p:spPr bwMode="white">
          <a:xfrm>
            <a:off x="8071735" y="3116973"/>
            <a:ext cx="447471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84369BE-9920-B52C-351A-E5731B5F0E44}"/>
              </a:ext>
            </a:extLst>
          </p:cNvPr>
          <p:cNvSpPr/>
          <p:nvPr/>
        </p:nvSpPr>
        <p:spPr bwMode="white">
          <a:xfrm>
            <a:off x="8043173" y="3450862"/>
            <a:ext cx="342742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5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B298AE-265F-A974-2093-F9E1D2A65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5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DA7991-427C-9329-52AE-DC255827F933}"/>
              </a:ext>
            </a:extLst>
          </p:cNvPr>
          <p:cNvSpPr/>
          <p:nvPr/>
        </p:nvSpPr>
        <p:spPr bwMode="white">
          <a:xfrm>
            <a:off x="683702" y="759982"/>
            <a:ext cx="4998347" cy="1942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54F022-F50D-AE9C-4CCF-A7DA42983D33}"/>
              </a:ext>
            </a:extLst>
          </p:cNvPr>
          <p:cNvSpPr/>
          <p:nvPr/>
        </p:nvSpPr>
        <p:spPr bwMode="white">
          <a:xfrm>
            <a:off x="702743" y="2750372"/>
            <a:ext cx="2618181" cy="2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E6E04E-D1A1-3184-802B-8CB5A7300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5CAFD8-4CD4-51C7-7846-0915A7F55A27}"/>
              </a:ext>
            </a:extLst>
          </p:cNvPr>
          <p:cNvSpPr/>
          <p:nvPr/>
        </p:nvSpPr>
        <p:spPr bwMode="white">
          <a:xfrm>
            <a:off x="683702" y="1771902"/>
            <a:ext cx="4998347" cy="248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91754C-24E1-B15F-311A-18AA3E6B9A1B}"/>
              </a:ext>
            </a:extLst>
          </p:cNvPr>
          <p:cNvSpPr/>
          <p:nvPr/>
        </p:nvSpPr>
        <p:spPr bwMode="white">
          <a:xfrm>
            <a:off x="6148561" y="2878528"/>
            <a:ext cx="2218314" cy="257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7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4</cp:revision>
  <dcterms:created xsi:type="dcterms:W3CDTF">2023-07-20T00:26:43Z</dcterms:created>
  <dcterms:modified xsi:type="dcterms:W3CDTF">2023-07-26T05:46:40Z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