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8" d="100"/>
          <a:sy n="98" d="100"/>
        </p:scale>
        <p:origin x="6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7B5E8E-934A-A692-7D81-45C737B483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67" b="43027"/>
          <a:stretch/>
        </p:blipFill>
        <p:spPr>
          <a:xfrm>
            <a:off x="3862720" y="3862326"/>
            <a:ext cx="4531177" cy="468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5F91BF2-AFD4-5935-EAF3-3ED8840D23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0" b="65739"/>
          <a:stretch/>
        </p:blipFill>
        <p:spPr>
          <a:xfrm>
            <a:off x="4062170" y="2097863"/>
            <a:ext cx="4132278" cy="1044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F60799-74E3-D55D-7BE5-5DF9F2423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0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6141C7-12D8-3209-B746-E82135246890}"/>
              </a:ext>
            </a:extLst>
          </p:cNvPr>
          <p:cNvSpPr/>
          <p:nvPr/>
        </p:nvSpPr>
        <p:spPr bwMode="white">
          <a:xfrm>
            <a:off x="10394776" y="1857012"/>
            <a:ext cx="656925" cy="734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1B82F6-F5C0-3627-71A3-24B373F3664B}"/>
              </a:ext>
            </a:extLst>
          </p:cNvPr>
          <p:cNvSpPr/>
          <p:nvPr/>
        </p:nvSpPr>
        <p:spPr bwMode="white">
          <a:xfrm>
            <a:off x="4813540" y="1980968"/>
            <a:ext cx="649534" cy="610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B2B2553-4559-B422-2F77-AD22333F61CC}"/>
              </a:ext>
            </a:extLst>
          </p:cNvPr>
          <p:cNvSpPr/>
          <p:nvPr/>
        </p:nvSpPr>
        <p:spPr bwMode="white">
          <a:xfrm>
            <a:off x="4577652" y="3010760"/>
            <a:ext cx="1161520" cy="200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428A010-27F6-5FC6-C71C-87CED0D5A1EE}"/>
              </a:ext>
            </a:extLst>
          </p:cNvPr>
          <p:cNvSpPr/>
          <p:nvPr/>
        </p:nvSpPr>
        <p:spPr bwMode="white">
          <a:xfrm>
            <a:off x="10470942" y="3001225"/>
            <a:ext cx="523637" cy="190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AE40121E-BDF3-7F72-AEC5-2F35CBBC8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40316"/>
            <a:ext cx="11520000" cy="2547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91C1AA1-BCEC-8BCD-0694-084F53A980A0}"/>
              </a:ext>
            </a:extLst>
          </p:cNvPr>
          <p:cNvSpPr/>
          <p:nvPr/>
        </p:nvSpPr>
        <p:spPr bwMode="white">
          <a:xfrm>
            <a:off x="4140014" y="5178249"/>
            <a:ext cx="209454" cy="21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91C1AA1-BCEC-8BCD-0694-084F53A980A0}"/>
              </a:ext>
            </a:extLst>
          </p:cNvPr>
          <p:cNvSpPr/>
          <p:nvPr/>
        </p:nvSpPr>
        <p:spPr bwMode="white">
          <a:xfrm>
            <a:off x="3959922" y="5615569"/>
            <a:ext cx="779092" cy="27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91C1AA1-BCEC-8BCD-0694-084F53A980A0}"/>
              </a:ext>
            </a:extLst>
          </p:cNvPr>
          <p:cNvSpPr/>
          <p:nvPr/>
        </p:nvSpPr>
        <p:spPr bwMode="white">
          <a:xfrm>
            <a:off x="6740646" y="5615569"/>
            <a:ext cx="209454" cy="21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391C1AA1-BCEC-8BCD-0694-084F53A980A0}"/>
              </a:ext>
            </a:extLst>
          </p:cNvPr>
          <p:cNvSpPr/>
          <p:nvPr/>
        </p:nvSpPr>
        <p:spPr bwMode="white">
          <a:xfrm>
            <a:off x="7320750" y="5628307"/>
            <a:ext cx="209454" cy="21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391C1AA1-BCEC-8BCD-0694-084F53A980A0}"/>
              </a:ext>
            </a:extLst>
          </p:cNvPr>
          <p:cNvSpPr/>
          <p:nvPr/>
        </p:nvSpPr>
        <p:spPr bwMode="white">
          <a:xfrm>
            <a:off x="6560554" y="6038651"/>
            <a:ext cx="779092" cy="27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391C1AA1-BCEC-8BCD-0694-084F53A980A0}"/>
              </a:ext>
            </a:extLst>
          </p:cNvPr>
          <p:cNvSpPr/>
          <p:nvPr/>
        </p:nvSpPr>
        <p:spPr bwMode="white">
          <a:xfrm>
            <a:off x="9322382" y="5628306"/>
            <a:ext cx="209454" cy="21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391C1AA1-BCEC-8BCD-0694-084F53A980A0}"/>
              </a:ext>
            </a:extLst>
          </p:cNvPr>
          <p:cNvSpPr/>
          <p:nvPr/>
        </p:nvSpPr>
        <p:spPr bwMode="white">
          <a:xfrm>
            <a:off x="9968924" y="5614961"/>
            <a:ext cx="209454" cy="21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391C1AA1-BCEC-8BCD-0694-084F53A980A0}"/>
              </a:ext>
            </a:extLst>
          </p:cNvPr>
          <p:cNvSpPr/>
          <p:nvPr/>
        </p:nvSpPr>
        <p:spPr bwMode="white">
          <a:xfrm>
            <a:off x="10615466" y="5614960"/>
            <a:ext cx="209454" cy="21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391C1AA1-BCEC-8BCD-0694-084F53A980A0}"/>
              </a:ext>
            </a:extLst>
          </p:cNvPr>
          <p:cNvSpPr/>
          <p:nvPr/>
        </p:nvSpPr>
        <p:spPr bwMode="white">
          <a:xfrm>
            <a:off x="9037563" y="6039597"/>
            <a:ext cx="779092" cy="277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E2FE35-9287-D8EE-B80B-724DA3A75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6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19932C-05A8-58BD-0327-2A171D9B4AAC}"/>
              </a:ext>
            </a:extLst>
          </p:cNvPr>
          <p:cNvSpPr/>
          <p:nvPr/>
        </p:nvSpPr>
        <p:spPr bwMode="white">
          <a:xfrm>
            <a:off x="1045487" y="3381493"/>
            <a:ext cx="4112925" cy="2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048744-45CA-3771-74E5-405B4EC07721}"/>
              </a:ext>
            </a:extLst>
          </p:cNvPr>
          <p:cNvSpPr/>
          <p:nvPr/>
        </p:nvSpPr>
        <p:spPr bwMode="white">
          <a:xfrm>
            <a:off x="6281851" y="3391025"/>
            <a:ext cx="2199272" cy="257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1061E507-5570-DE25-0F61-1BE924B62D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5" b="29655"/>
          <a:stretch/>
        </p:blipFill>
        <p:spPr>
          <a:xfrm>
            <a:off x="758834" y="4640171"/>
            <a:ext cx="10350153" cy="1702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19932C-05A8-58BD-0327-2A171D9B4AAC}"/>
              </a:ext>
            </a:extLst>
          </p:cNvPr>
          <p:cNvSpPr/>
          <p:nvPr/>
        </p:nvSpPr>
        <p:spPr bwMode="white">
          <a:xfrm>
            <a:off x="1045487" y="5224419"/>
            <a:ext cx="5569322" cy="417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28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3FFB4A-1AB8-5413-EDA2-06E4B7F47A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0D449E-7F35-31FE-A2E0-E83878D80A92}"/>
              </a:ext>
            </a:extLst>
          </p:cNvPr>
          <p:cNvSpPr/>
          <p:nvPr/>
        </p:nvSpPr>
        <p:spPr bwMode="white">
          <a:xfrm>
            <a:off x="7786115" y="1284662"/>
            <a:ext cx="333223" cy="200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1FC1BCE-847F-FE23-055F-7BB4C947D843}"/>
              </a:ext>
            </a:extLst>
          </p:cNvPr>
          <p:cNvSpPr/>
          <p:nvPr/>
        </p:nvSpPr>
        <p:spPr bwMode="white">
          <a:xfrm>
            <a:off x="1112132" y="1780357"/>
            <a:ext cx="752132" cy="209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5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2023-07-25T03:40:53Z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