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DAF2FD-2367-4687-88C5-FC79DA3011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1" b="45706"/>
          <a:stretch/>
        </p:blipFill>
        <p:spPr>
          <a:xfrm>
            <a:off x="4252155" y="3655291"/>
            <a:ext cx="3763426" cy="459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E8534EF9-EC1C-701E-94F7-148AF836CC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30" b="60244"/>
          <a:stretch/>
        </p:blipFill>
        <p:spPr>
          <a:xfrm>
            <a:off x="4093015" y="1745741"/>
            <a:ext cx="3922566" cy="971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C4E6DB-5415-9CD1-6858-6A0675522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87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F58415-7567-0865-0CEB-05D46CEEA06D}"/>
              </a:ext>
            </a:extLst>
          </p:cNvPr>
          <p:cNvSpPr/>
          <p:nvPr/>
        </p:nvSpPr>
        <p:spPr bwMode="white">
          <a:xfrm>
            <a:off x="5072727" y="3010699"/>
            <a:ext cx="314181" cy="257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7C8942F-B16A-0C8A-95CD-9BCC7D71941B}"/>
              </a:ext>
            </a:extLst>
          </p:cNvPr>
          <p:cNvSpPr/>
          <p:nvPr/>
        </p:nvSpPr>
        <p:spPr bwMode="white">
          <a:xfrm>
            <a:off x="7805157" y="3010699"/>
            <a:ext cx="314181" cy="238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4F01A4-2D40-AA5E-4617-34C150F3A363}"/>
              </a:ext>
            </a:extLst>
          </p:cNvPr>
          <p:cNvSpPr/>
          <p:nvPr/>
        </p:nvSpPr>
        <p:spPr bwMode="white">
          <a:xfrm>
            <a:off x="7091107" y="5613725"/>
            <a:ext cx="323702" cy="266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7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A5C512-B2A5-C84D-4E05-A8B6270B9C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43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57BBD18-4D39-F4E9-29E4-CE6B96610848}"/>
              </a:ext>
            </a:extLst>
          </p:cNvPr>
          <p:cNvSpPr/>
          <p:nvPr/>
        </p:nvSpPr>
        <p:spPr bwMode="white">
          <a:xfrm>
            <a:off x="4768066" y="1820463"/>
            <a:ext cx="323702" cy="267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F4C170-752B-08F5-7649-F056BFA97310}"/>
              </a:ext>
            </a:extLst>
          </p:cNvPr>
          <p:cNvSpPr/>
          <p:nvPr/>
        </p:nvSpPr>
        <p:spPr bwMode="white">
          <a:xfrm>
            <a:off x="3406611" y="2230920"/>
            <a:ext cx="323702" cy="267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1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AEF613-6E25-0CE1-ECCF-9264C810B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21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B573D7-670F-3852-A2B3-18BAE43FDAB3}"/>
              </a:ext>
            </a:extLst>
          </p:cNvPr>
          <p:cNvSpPr/>
          <p:nvPr/>
        </p:nvSpPr>
        <p:spPr bwMode="white">
          <a:xfrm>
            <a:off x="7976528" y="1322411"/>
            <a:ext cx="333223" cy="200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0F37DF-CCBA-A571-BAF6-BD02767E6DEF}"/>
              </a:ext>
            </a:extLst>
          </p:cNvPr>
          <p:cNvSpPr/>
          <p:nvPr/>
        </p:nvSpPr>
        <p:spPr bwMode="white">
          <a:xfrm>
            <a:off x="9794975" y="1713093"/>
            <a:ext cx="323702" cy="23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D5A2364-61FC-2EEF-134C-BBAFF69E97E6}"/>
              </a:ext>
            </a:extLst>
          </p:cNvPr>
          <p:cNvSpPr/>
          <p:nvPr/>
        </p:nvSpPr>
        <p:spPr bwMode="white">
          <a:xfrm>
            <a:off x="7852760" y="2122833"/>
            <a:ext cx="314181" cy="266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B06CA98-374E-507C-86C7-2989466B2039}"/>
              </a:ext>
            </a:extLst>
          </p:cNvPr>
          <p:cNvSpPr/>
          <p:nvPr/>
        </p:nvSpPr>
        <p:spPr bwMode="white">
          <a:xfrm>
            <a:off x="6291371" y="4686087"/>
            <a:ext cx="314181" cy="266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682714A-AA45-86C2-BABE-A93C6F7FC1B1}"/>
              </a:ext>
            </a:extLst>
          </p:cNvPr>
          <p:cNvSpPr/>
          <p:nvPr/>
        </p:nvSpPr>
        <p:spPr bwMode="white">
          <a:xfrm>
            <a:off x="8652495" y="4686087"/>
            <a:ext cx="609322" cy="266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640F75B-1CBB-F90D-7BBD-61072EA35470}"/>
              </a:ext>
            </a:extLst>
          </p:cNvPr>
          <p:cNvSpPr/>
          <p:nvPr/>
        </p:nvSpPr>
        <p:spPr bwMode="white">
          <a:xfrm>
            <a:off x="8614413" y="5105356"/>
            <a:ext cx="571239" cy="266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68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F5B5AB-3D09-153F-E883-BEBEAAF3A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93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32E7E29-1874-8D22-E93B-279DCE6D3D3B}"/>
              </a:ext>
            </a:extLst>
          </p:cNvPr>
          <p:cNvSpPr/>
          <p:nvPr/>
        </p:nvSpPr>
        <p:spPr bwMode="white">
          <a:xfrm>
            <a:off x="712264" y="2442951"/>
            <a:ext cx="6369322" cy="267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61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4</cp:revision>
  <dcterms:created xsi:type="dcterms:W3CDTF">2023-07-20T00:26:43Z</dcterms:created>
  <dcterms:modified xsi:type="dcterms:W3CDTF">2023-07-25T03:52:52Z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