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98D62C7-4749-2CEE-215F-A7BDC2CB69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345" b="39758"/>
          <a:stretch/>
        </p:blipFill>
        <p:spPr>
          <a:xfrm>
            <a:off x="3707548" y="3732930"/>
            <a:ext cx="4798596" cy="55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1518440F-8A07-A476-1F43-756DA9A624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051" b="61215"/>
          <a:stretch/>
        </p:blipFill>
        <p:spPr>
          <a:xfrm>
            <a:off x="2650337" y="2028543"/>
            <a:ext cx="6913019" cy="918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2A30CCB-8ABD-678D-DC8E-FCA7BD36E8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9670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F4590FF-3B10-77B9-6C38-71A2E1A71F10}"/>
              </a:ext>
            </a:extLst>
          </p:cNvPr>
          <p:cNvSpPr/>
          <p:nvPr/>
        </p:nvSpPr>
        <p:spPr bwMode="white">
          <a:xfrm>
            <a:off x="8500165" y="1704256"/>
            <a:ext cx="456991" cy="2097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A762AC0-E24A-2B20-F0F1-CE22938D1141}"/>
              </a:ext>
            </a:extLst>
          </p:cNvPr>
          <p:cNvSpPr/>
          <p:nvPr/>
        </p:nvSpPr>
        <p:spPr bwMode="white">
          <a:xfrm>
            <a:off x="2673520" y="2562292"/>
            <a:ext cx="466512" cy="2002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2E706F4-F109-439F-DBE2-9745712BB9D6}"/>
              </a:ext>
            </a:extLst>
          </p:cNvPr>
          <p:cNvSpPr/>
          <p:nvPr/>
        </p:nvSpPr>
        <p:spPr bwMode="white">
          <a:xfrm>
            <a:off x="8243107" y="2562292"/>
            <a:ext cx="466512" cy="2002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235F01C-41B3-03C9-0029-52E971B033E1}"/>
              </a:ext>
            </a:extLst>
          </p:cNvPr>
          <p:cNvSpPr/>
          <p:nvPr/>
        </p:nvSpPr>
        <p:spPr bwMode="white">
          <a:xfrm>
            <a:off x="2683041" y="2991310"/>
            <a:ext cx="342743" cy="2002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73F21DA-E2DA-3B09-85C2-B2E9668B8B6C}"/>
              </a:ext>
            </a:extLst>
          </p:cNvPr>
          <p:cNvSpPr/>
          <p:nvPr/>
        </p:nvSpPr>
        <p:spPr bwMode="white">
          <a:xfrm>
            <a:off x="4311074" y="2991310"/>
            <a:ext cx="866380" cy="2002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90E4855-3C77-5DC3-AD38-A23B68E7D5A6}"/>
              </a:ext>
            </a:extLst>
          </p:cNvPr>
          <p:cNvSpPr/>
          <p:nvPr/>
        </p:nvSpPr>
        <p:spPr bwMode="white">
          <a:xfrm>
            <a:off x="4596694" y="3839813"/>
            <a:ext cx="714049" cy="2097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A89AF25-6D8C-BE9C-5C04-68949B52F8CF}"/>
              </a:ext>
            </a:extLst>
          </p:cNvPr>
          <p:cNvSpPr/>
          <p:nvPr/>
        </p:nvSpPr>
        <p:spPr bwMode="white">
          <a:xfrm>
            <a:off x="2483107" y="4993394"/>
            <a:ext cx="218975" cy="1620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E10603F0-EE5A-16A2-9D01-44212DC6377D}"/>
              </a:ext>
            </a:extLst>
          </p:cNvPr>
          <p:cNvSpPr/>
          <p:nvPr/>
        </p:nvSpPr>
        <p:spPr bwMode="white">
          <a:xfrm>
            <a:off x="5748694" y="4993394"/>
            <a:ext cx="218975" cy="1620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1585B12B-FDF5-CC02-3DD9-A8C24BDAFB88}"/>
              </a:ext>
            </a:extLst>
          </p:cNvPr>
          <p:cNvSpPr/>
          <p:nvPr/>
        </p:nvSpPr>
        <p:spPr bwMode="white">
          <a:xfrm>
            <a:off x="9042842" y="4993394"/>
            <a:ext cx="218975" cy="1334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61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199CC41-96E4-56ED-8E24-074681A434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334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C867760-371E-210A-BD95-374722A562DE}"/>
              </a:ext>
            </a:extLst>
          </p:cNvPr>
          <p:cNvSpPr/>
          <p:nvPr/>
        </p:nvSpPr>
        <p:spPr bwMode="white">
          <a:xfrm>
            <a:off x="1864264" y="2950543"/>
            <a:ext cx="590280" cy="2666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9372A3E-9A8D-BAFC-540F-CB754AADE1AD}"/>
              </a:ext>
            </a:extLst>
          </p:cNvPr>
          <p:cNvSpPr/>
          <p:nvPr/>
        </p:nvSpPr>
        <p:spPr bwMode="white">
          <a:xfrm>
            <a:off x="6148561" y="2960067"/>
            <a:ext cx="485553" cy="2190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7EECDF6-FFEA-5823-2B5F-B4CA3A11DABF}"/>
              </a:ext>
            </a:extLst>
          </p:cNvPr>
          <p:cNvSpPr/>
          <p:nvPr/>
        </p:nvSpPr>
        <p:spPr bwMode="white">
          <a:xfrm>
            <a:off x="9299900" y="2960067"/>
            <a:ext cx="342742" cy="2190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970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89AE439-D585-07E2-C7AD-1561F88DC7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047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D781809-A0FC-FA16-E4D3-6C41AF2834FB}"/>
              </a:ext>
            </a:extLst>
          </p:cNvPr>
          <p:cNvSpPr/>
          <p:nvPr/>
        </p:nvSpPr>
        <p:spPr bwMode="white">
          <a:xfrm>
            <a:off x="1264461" y="1371361"/>
            <a:ext cx="6413047" cy="9318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B0172DFB-FC92-94AC-E2AE-134D4F0CD6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489498"/>
            <a:ext cx="11520000" cy="26951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CF50E60-680B-828E-EF97-2DE8CE54CF2D}"/>
              </a:ext>
            </a:extLst>
          </p:cNvPr>
          <p:cNvSpPr/>
          <p:nvPr/>
        </p:nvSpPr>
        <p:spPr bwMode="white">
          <a:xfrm>
            <a:off x="1254942" y="4502661"/>
            <a:ext cx="8846590" cy="7939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808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789D310-8234-98B1-6F65-30F4D17CE0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691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EE28E8B-F0EC-AFF1-AE2A-D5A0572CCA51}"/>
              </a:ext>
            </a:extLst>
          </p:cNvPr>
          <p:cNvSpPr/>
          <p:nvPr/>
        </p:nvSpPr>
        <p:spPr bwMode="white">
          <a:xfrm>
            <a:off x="1264462" y="1647013"/>
            <a:ext cx="9251138" cy="1449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64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5</cp:revision>
  <dcterms:created xsi:type="dcterms:W3CDTF">2023-07-20T00:26:43Z</dcterms:created>
  <dcterms:modified xsi:type="dcterms:W3CDTF">2023-07-26T05:29:18Z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