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B72351-56F5-AB9E-6D79-0662F6F7BB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42" b="39741"/>
          <a:stretch/>
        </p:blipFill>
        <p:spPr>
          <a:xfrm>
            <a:off x="2869145" y="3836446"/>
            <a:ext cx="6377230" cy="519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02DA4AC-517C-AAD5-A660-38211AD0C9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20" b="65117"/>
          <a:stretch/>
        </p:blipFill>
        <p:spPr>
          <a:xfrm>
            <a:off x="3339166" y="1981411"/>
            <a:ext cx="5437188" cy="801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548A6D-6666-0BD5-C1F1-A14FEE4C8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74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1FF17A6-E9DC-07E8-E54A-388783E300EC}"/>
              </a:ext>
            </a:extLst>
          </p:cNvPr>
          <p:cNvSpPr/>
          <p:nvPr/>
        </p:nvSpPr>
        <p:spPr bwMode="white">
          <a:xfrm>
            <a:off x="759867" y="2122739"/>
            <a:ext cx="1923173" cy="2161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8" name="矩形 47">
            <a:extLst>
              <a:ext uri="{FF2B5EF4-FFF2-40B4-BE49-F238E27FC236}">
                <a16:creationId xmlns:a16="http://schemas.microsoft.com/office/drawing/2014/main" id="{61FF17A6-E9DC-07E8-E54A-388783E300EC}"/>
              </a:ext>
            </a:extLst>
          </p:cNvPr>
          <p:cNvSpPr/>
          <p:nvPr/>
        </p:nvSpPr>
        <p:spPr bwMode="white">
          <a:xfrm>
            <a:off x="3353544" y="2217630"/>
            <a:ext cx="1923173" cy="2161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9" name="矩形 48">
            <a:extLst>
              <a:ext uri="{FF2B5EF4-FFF2-40B4-BE49-F238E27FC236}">
                <a16:creationId xmlns:a16="http://schemas.microsoft.com/office/drawing/2014/main" id="{61FF17A6-E9DC-07E8-E54A-388783E300EC}"/>
              </a:ext>
            </a:extLst>
          </p:cNvPr>
          <p:cNvSpPr/>
          <p:nvPr/>
        </p:nvSpPr>
        <p:spPr bwMode="white">
          <a:xfrm>
            <a:off x="6033485" y="2293592"/>
            <a:ext cx="1923173" cy="2161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0" name="矩形 49">
            <a:extLst>
              <a:ext uri="{FF2B5EF4-FFF2-40B4-BE49-F238E27FC236}">
                <a16:creationId xmlns:a16="http://schemas.microsoft.com/office/drawing/2014/main" id="{61FF17A6-E9DC-07E8-E54A-388783E300EC}"/>
              </a:ext>
            </a:extLst>
          </p:cNvPr>
          <p:cNvSpPr/>
          <p:nvPr/>
        </p:nvSpPr>
        <p:spPr bwMode="white">
          <a:xfrm>
            <a:off x="8805436" y="2293591"/>
            <a:ext cx="2150111" cy="2161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25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4A43CE-2BAA-521C-F32E-047D7D9D93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42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3D45BFA-F072-DD28-C172-C4A8C0F6BE7C}"/>
              </a:ext>
            </a:extLst>
          </p:cNvPr>
          <p:cNvSpPr/>
          <p:nvPr/>
        </p:nvSpPr>
        <p:spPr bwMode="white">
          <a:xfrm>
            <a:off x="1043796" y="950440"/>
            <a:ext cx="487243" cy="514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71CA597-D1FD-DF30-48B7-FE3D2B474937}"/>
              </a:ext>
            </a:extLst>
          </p:cNvPr>
          <p:cNvSpPr/>
          <p:nvPr/>
        </p:nvSpPr>
        <p:spPr bwMode="white">
          <a:xfrm>
            <a:off x="2950235" y="950440"/>
            <a:ext cx="446856" cy="514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E0F9EB4-DA0D-63F4-55AB-71C1BA348839}"/>
              </a:ext>
            </a:extLst>
          </p:cNvPr>
          <p:cNvSpPr/>
          <p:nvPr/>
        </p:nvSpPr>
        <p:spPr bwMode="white">
          <a:xfrm>
            <a:off x="4840192" y="959963"/>
            <a:ext cx="551317" cy="552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08D56EA-5EB2-76CF-3603-07CA0490CF6A}"/>
              </a:ext>
            </a:extLst>
          </p:cNvPr>
          <p:cNvSpPr/>
          <p:nvPr/>
        </p:nvSpPr>
        <p:spPr bwMode="white">
          <a:xfrm>
            <a:off x="6706245" y="950440"/>
            <a:ext cx="539944" cy="514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49D1D76-3BC3-30D0-7A98-6B93FD7AD7BB}"/>
              </a:ext>
            </a:extLst>
          </p:cNvPr>
          <p:cNvSpPr/>
          <p:nvPr/>
        </p:nvSpPr>
        <p:spPr bwMode="white">
          <a:xfrm>
            <a:off x="8635043" y="950440"/>
            <a:ext cx="491704" cy="514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3DCC88E-7DAD-E476-17AC-D81D8CACE5E7}"/>
              </a:ext>
            </a:extLst>
          </p:cNvPr>
          <p:cNvSpPr/>
          <p:nvPr/>
        </p:nvSpPr>
        <p:spPr bwMode="white">
          <a:xfrm>
            <a:off x="10515601" y="959963"/>
            <a:ext cx="534837" cy="504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1A114FB-898B-8530-E6EA-825B6E60CC55}"/>
              </a:ext>
            </a:extLst>
          </p:cNvPr>
          <p:cNvSpPr/>
          <p:nvPr/>
        </p:nvSpPr>
        <p:spPr bwMode="white">
          <a:xfrm>
            <a:off x="1245421" y="2845564"/>
            <a:ext cx="7749818" cy="523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31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673B8B-0B45-41B5-B68D-43D40E57E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83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9DDA7E1-28CA-3984-4602-73A6769D5E14}"/>
              </a:ext>
            </a:extLst>
          </p:cNvPr>
          <p:cNvSpPr/>
          <p:nvPr/>
        </p:nvSpPr>
        <p:spPr bwMode="white">
          <a:xfrm>
            <a:off x="1254942" y="1181819"/>
            <a:ext cx="4403986" cy="1305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A47B1E60-4DE7-7805-49A8-F8F3A034D812}"/>
              </a:ext>
            </a:extLst>
          </p:cNvPr>
          <p:cNvSpPr/>
          <p:nvPr/>
        </p:nvSpPr>
        <p:spPr bwMode="white">
          <a:xfrm>
            <a:off x="1254941" y="3942272"/>
            <a:ext cx="7707903" cy="1053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34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C8C863-48F0-027E-6D3F-B2462CF00E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62A375CA-1397-1CCB-B185-FB16C7EDD5EC}"/>
              </a:ext>
            </a:extLst>
          </p:cNvPr>
          <p:cNvSpPr/>
          <p:nvPr/>
        </p:nvSpPr>
        <p:spPr bwMode="white">
          <a:xfrm>
            <a:off x="1282609" y="1759789"/>
            <a:ext cx="6712066" cy="1352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91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2023-07-26T07:38:52Z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