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26FF86B-29F7-EDBD-7A4C-1CC0C648B7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29" b="40429"/>
          <a:stretch/>
        </p:blipFill>
        <p:spPr>
          <a:xfrm>
            <a:off x="4279564" y="3603532"/>
            <a:ext cx="3556392" cy="545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502DA4AC-517C-AAD5-A660-38211AD0C9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20" b="65117"/>
          <a:stretch/>
        </p:blipFill>
        <p:spPr>
          <a:xfrm>
            <a:off x="3339166" y="1981411"/>
            <a:ext cx="5437188" cy="8018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AD90135-DD2A-F158-700B-29C7E44783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316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3BA24FF-821C-D7F8-A67A-7474FC7967BB}"/>
              </a:ext>
            </a:extLst>
          </p:cNvPr>
          <p:cNvSpPr/>
          <p:nvPr/>
        </p:nvSpPr>
        <p:spPr bwMode="white">
          <a:xfrm>
            <a:off x="4368198" y="1694310"/>
            <a:ext cx="209454" cy="200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3A7DBDB-30E0-039C-A2D1-B80E5B44F0A7}"/>
              </a:ext>
            </a:extLst>
          </p:cNvPr>
          <p:cNvSpPr/>
          <p:nvPr/>
        </p:nvSpPr>
        <p:spPr bwMode="white">
          <a:xfrm>
            <a:off x="7091107" y="1694310"/>
            <a:ext cx="333223" cy="200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6A8889C-8334-7DDF-A4DC-B42332BEF08D}"/>
              </a:ext>
            </a:extLst>
          </p:cNvPr>
          <p:cNvSpPr/>
          <p:nvPr/>
        </p:nvSpPr>
        <p:spPr bwMode="white">
          <a:xfrm>
            <a:off x="2854413" y="2132726"/>
            <a:ext cx="190413" cy="200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30383DD-C6D9-A0AF-7DD1-631B7B513315}"/>
              </a:ext>
            </a:extLst>
          </p:cNvPr>
          <p:cNvSpPr/>
          <p:nvPr/>
        </p:nvSpPr>
        <p:spPr bwMode="white">
          <a:xfrm>
            <a:off x="4349157" y="2275688"/>
            <a:ext cx="333223" cy="209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D2031BD-0B38-0A52-DC1E-30C579151D93}"/>
              </a:ext>
            </a:extLst>
          </p:cNvPr>
          <p:cNvSpPr/>
          <p:nvPr/>
        </p:nvSpPr>
        <p:spPr bwMode="white">
          <a:xfrm>
            <a:off x="1883305" y="2437711"/>
            <a:ext cx="199933" cy="200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40E6591-16B7-6151-DEFF-64CC5A81026C}"/>
              </a:ext>
            </a:extLst>
          </p:cNvPr>
          <p:cNvSpPr/>
          <p:nvPr/>
        </p:nvSpPr>
        <p:spPr bwMode="white">
          <a:xfrm>
            <a:off x="3469204" y="2851629"/>
            <a:ext cx="326047" cy="5255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BF19EED-2998-2569-E209-BB5101FC61D5}"/>
              </a:ext>
            </a:extLst>
          </p:cNvPr>
          <p:cNvSpPr/>
          <p:nvPr/>
        </p:nvSpPr>
        <p:spPr bwMode="white">
          <a:xfrm>
            <a:off x="5548760" y="3019089"/>
            <a:ext cx="142809" cy="190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DB28A7A5-F7F3-E473-0743-801A6CD07C63}"/>
              </a:ext>
            </a:extLst>
          </p:cNvPr>
          <p:cNvSpPr/>
          <p:nvPr/>
        </p:nvSpPr>
        <p:spPr bwMode="white">
          <a:xfrm>
            <a:off x="9414148" y="3600467"/>
            <a:ext cx="190413" cy="209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0516BB0A-49D0-CC31-3A8E-22B96DE6E855}"/>
              </a:ext>
            </a:extLst>
          </p:cNvPr>
          <p:cNvSpPr/>
          <p:nvPr/>
        </p:nvSpPr>
        <p:spPr bwMode="white">
          <a:xfrm>
            <a:off x="9299900" y="4038883"/>
            <a:ext cx="142809" cy="200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F588C2ED-848F-6B2E-9B0E-4A43B54F18AE}"/>
              </a:ext>
            </a:extLst>
          </p:cNvPr>
          <p:cNvSpPr/>
          <p:nvPr/>
        </p:nvSpPr>
        <p:spPr bwMode="white">
          <a:xfrm>
            <a:off x="9280859" y="4343868"/>
            <a:ext cx="199933" cy="200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55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D7B88CE-6D6E-C84D-0633-6C173DFA59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82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070BB0D-0084-0D4E-A6D5-B6CC8481FBBF}"/>
              </a:ext>
            </a:extLst>
          </p:cNvPr>
          <p:cNvSpPr/>
          <p:nvPr/>
        </p:nvSpPr>
        <p:spPr bwMode="white">
          <a:xfrm>
            <a:off x="1350148" y="2075674"/>
            <a:ext cx="199933" cy="200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6736611-2A18-BF9E-4EF6-8E0DBE7A2B1F}"/>
              </a:ext>
            </a:extLst>
          </p:cNvPr>
          <p:cNvSpPr/>
          <p:nvPr/>
        </p:nvSpPr>
        <p:spPr bwMode="white">
          <a:xfrm>
            <a:off x="3082909" y="2075674"/>
            <a:ext cx="142809" cy="200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98D07F8-D295-639E-0DC8-5AF076358EA4}"/>
              </a:ext>
            </a:extLst>
          </p:cNvPr>
          <p:cNvSpPr/>
          <p:nvPr/>
        </p:nvSpPr>
        <p:spPr bwMode="white">
          <a:xfrm>
            <a:off x="4777586" y="2075674"/>
            <a:ext cx="199933" cy="200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86D2A83-6492-7099-78CC-B40D333483E8}"/>
              </a:ext>
            </a:extLst>
          </p:cNvPr>
          <p:cNvSpPr/>
          <p:nvPr/>
        </p:nvSpPr>
        <p:spPr bwMode="white">
          <a:xfrm>
            <a:off x="6548429" y="2075674"/>
            <a:ext cx="133289" cy="200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40D37CA-D2B5-488B-11D8-10C6D72E5099}"/>
              </a:ext>
            </a:extLst>
          </p:cNvPr>
          <p:cNvSpPr/>
          <p:nvPr/>
        </p:nvSpPr>
        <p:spPr bwMode="white">
          <a:xfrm>
            <a:off x="8319272" y="2075674"/>
            <a:ext cx="142809" cy="200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AB24A0B-967C-927E-187E-39E166CFC611}"/>
              </a:ext>
            </a:extLst>
          </p:cNvPr>
          <p:cNvSpPr/>
          <p:nvPr/>
        </p:nvSpPr>
        <p:spPr bwMode="white">
          <a:xfrm>
            <a:off x="10080595" y="2075674"/>
            <a:ext cx="190413" cy="200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15BA122-A2D5-420F-75EC-AF1629BE335A}"/>
              </a:ext>
            </a:extLst>
          </p:cNvPr>
          <p:cNvSpPr/>
          <p:nvPr/>
        </p:nvSpPr>
        <p:spPr bwMode="white">
          <a:xfrm>
            <a:off x="1350148" y="2380683"/>
            <a:ext cx="190413" cy="200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B400E22-B547-3FA4-3770-C8349D8AEF38}"/>
              </a:ext>
            </a:extLst>
          </p:cNvPr>
          <p:cNvSpPr/>
          <p:nvPr/>
        </p:nvSpPr>
        <p:spPr bwMode="white">
          <a:xfrm>
            <a:off x="3063867" y="2380683"/>
            <a:ext cx="209454" cy="200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70AA3E6-1E6B-8557-29C6-AAC7602D28A9}"/>
              </a:ext>
            </a:extLst>
          </p:cNvPr>
          <p:cNvSpPr/>
          <p:nvPr/>
        </p:nvSpPr>
        <p:spPr bwMode="white">
          <a:xfrm>
            <a:off x="4777586" y="2380683"/>
            <a:ext cx="199933" cy="200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A8CE3D1-E3FB-5848-1F69-846F9513319D}"/>
              </a:ext>
            </a:extLst>
          </p:cNvPr>
          <p:cNvSpPr/>
          <p:nvPr/>
        </p:nvSpPr>
        <p:spPr bwMode="white">
          <a:xfrm>
            <a:off x="6529388" y="2380683"/>
            <a:ext cx="190413" cy="200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E8511BC1-8218-ACB0-E569-DAA24EE5B5E8}"/>
              </a:ext>
            </a:extLst>
          </p:cNvPr>
          <p:cNvSpPr/>
          <p:nvPr/>
        </p:nvSpPr>
        <p:spPr bwMode="white">
          <a:xfrm>
            <a:off x="8300231" y="2380683"/>
            <a:ext cx="199933" cy="200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0445B8F1-432B-F811-17B3-8150EDE6F5FF}"/>
              </a:ext>
            </a:extLst>
          </p:cNvPr>
          <p:cNvSpPr/>
          <p:nvPr/>
        </p:nvSpPr>
        <p:spPr bwMode="white">
          <a:xfrm>
            <a:off x="10071074" y="2380683"/>
            <a:ext cx="199932" cy="200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img_16777215">
            <a:extLst>
              <a:ext uri="{FF2B5EF4-FFF2-40B4-BE49-F238E27FC236}">
                <a16:creationId xmlns:a16="http://schemas.microsoft.com/office/drawing/2014/main" id="{58FBD236-269C-F60F-E704-193D62F4DE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280181"/>
            <a:ext cx="11520000" cy="31182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A15BA122-A2D5-420F-75EC-AF1629BE335A}"/>
              </a:ext>
            </a:extLst>
          </p:cNvPr>
          <p:cNvSpPr/>
          <p:nvPr/>
        </p:nvSpPr>
        <p:spPr bwMode="white">
          <a:xfrm>
            <a:off x="706134" y="4283224"/>
            <a:ext cx="1879749" cy="2002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A15BA122-A2D5-420F-75EC-AF1629BE335A}"/>
              </a:ext>
            </a:extLst>
          </p:cNvPr>
          <p:cNvSpPr/>
          <p:nvPr/>
        </p:nvSpPr>
        <p:spPr bwMode="white">
          <a:xfrm>
            <a:off x="3082909" y="4283225"/>
            <a:ext cx="1894610" cy="2002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A15BA122-A2D5-420F-75EC-AF1629BE335A}"/>
              </a:ext>
            </a:extLst>
          </p:cNvPr>
          <p:cNvSpPr/>
          <p:nvPr/>
        </p:nvSpPr>
        <p:spPr bwMode="white">
          <a:xfrm>
            <a:off x="5677289" y="4267295"/>
            <a:ext cx="1894610" cy="2018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A15BA122-A2D5-420F-75EC-AF1629BE335A}"/>
              </a:ext>
            </a:extLst>
          </p:cNvPr>
          <p:cNvSpPr/>
          <p:nvPr/>
        </p:nvSpPr>
        <p:spPr bwMode="white">
          <a:xfrm>
            <a:off x="8300230" y="4283225"/>
            <a:ext cx="1994577" cy="21152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784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1" grpId="0" animBg="1"/>
      <p:bldP spid="24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33573D9-E27E-F0C5-9FC8-62F8DAD17B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19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9A3DC88-DCDE-9DE8-14BB-C9C5D1B4C794}"/>
              </a:ext>
            </a:extLst>
          </p:cNvPr>
          <p:cNvSpPr/>
          <p:nvPr/>
        </p:nvSpPr>
        <p:spPr bwMode="white">
          <a:xfrm>
            <a:off x="1045487" y="1360211"/>
            <a:ext cx="8463867" cy="2667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0A33CC2-1414-CD36-4227-5E7D1827FAA4}"/>
              </a:ext>
            </a:extLst>
          </p:cNvPr>
          <p:cNvSpPr/>
          <p:nvPr/>
        </p:nvSpPr>
        <p:spPr bwMode="white">
          <a:xfrm>
            <a:off x="1045487" y="2655723"/>
            <a:ext cx="8463867" cy="2667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760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6FCA9B2-18FE-3F84-ED99-B1A6A88958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824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29D30B4-BC1C-0A4E-C3C3-F398FF8F9713}"/>
              </a:ext>
            </a:extLst>
          </p:cNvPr>
          <p:cNvSpPr/>
          <p:nvPr/>
        </p:nvSpPr>
        <p:spPr bwMode="white">
          <a:xfrm>
            <a:off x="712264" y="1763916"/>
            <a:ext cx="5731438" cy="2769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241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6</cp:revision>
  <dcterms:created xsi:type="dcterms:W3CDTF">2023-07-20T00:26:43Z</dcterms:created>
  <dcterms:modified xsi:type="dcterms:W3CDTF">2023-07-26T07:28:59Z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