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2D6E06-0210-8971-8D43-C87BD50EEC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1" b="34939"/>
          <a:stretch/>
        </p:blipFill>
        <p:spPr>
          <a:xfrm>
            <a:off x="4176047" y="3612159"/>
            <a:ext cx="3763426" cy="614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3DD8C5-4F76-897B-C941-C7D022467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568014-E21E-FC1F-B341-E50A212776A7}"/>
              </a:ext>
            </a:extLst>
          </p:cNvPr>
          <p:cNvSpPr/>
          <p:nvPr/>
        </p:nvSpPr>
        <p:spPr bwMode="white">
          <a:xfrm>
            <a:off x="3254280" y="1655936"/>
            <a:ext cx="190413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B5D7A9-1787-4FF1-C417-E8074148B72B}"/>
              </a:ext>
            </a:extLst>
          </p:cNvPr>
          <p:cNvSpPr/>
          <p:nvPr/>
        </p:nvSpPr>
        <p:spPr bwMode="white">
          <a:xfrm>
            <a:off x="9290380" y="1655936"/>
            <a:ext cx="314181" cy="20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7C8CAC-B37A-7F70-363B-08480658D846}"/>
              </a:ext>
            </a:extLst>
          </p:cNvPr>
          <p:cNvSpPr/>
          <p:nvPr/>
        </p:nvSpPr>
        <p:spPr bwMode="white">
          <a:xfrm>
            <a:off x="9899702" y="2246731"/>
            <a:ext cx="314181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5D2595F-E5EE-3D0F-4EFC-B5F0E343A174}"/>
              </a:ext>
            </a:extLst>
          </p:cNvPr>
          <p:cNvSpPr/>
          <p:nvPr/>
        </p:nvSpPr>
        <p:spPr bwMode="white">
          <a:xfrm>
            <a:off x="9899702" y="2551657"/>
            <a:ext cx="276099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5E88A62-A527-261C-4CF7-9B30EC166876}"/>
              </a:ext>
            </a:extLst>
          </p:cNvPr>
          <p:cNvSpPr/>
          <p:nvPr/>
        </p:nvSpPr>
        <p:spPr bwMode="white">
          <a:xfrm>
            <a:off x="2768727" y="2989988"/>
            <a:ext cx="133289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7C4DF0B-9F7E-FD53-817D-1F8D0CFD4B17}"/>
              </a:ext>
            </a:extLst>
          </p:cNvPr>
          <p:cNvSpPr/>
          <p:nvPr/>
        </p:nvSpPr>
        <p:spPr bwMode="white">
          <a:xfrm>
            <a:off x="2702082" y="3294915"/>
            <a:ext cx="276099" cy="190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B4232A9-41E7-1FD8-7B65-331DDC90EFD0}"/>
              </a:ext>
            </a:extLst>
          </p:cNvPr>
          <p:cNvSpPr/>
          <p:nvPr/>
        </p:nvSpPr>
        <p:spPr bwMode="white">
          <a:xfrm>
            <a:off x="1651819" y="4152520"/>
            <a:ext cx="412955" cy="48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76CCA0-4154-2A3A-7E89-5774F60392F3}"/>
              </a:ext>
            </a:extLst>
          </p:cNvPr>
          <p:cNvSpPr/>
          <p:nvPr/>
        </p:nvSpPr>
        <p:spPr bwMode="white">
          <a:xfrm>
            <a:off x="4591665" y="4152520"/>
            <a:ext cx="373625" cy="48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A80D1DB-8568-DD32-D71B-DC6167EB2F5D}"/>
              </a:ext>
            </a:extLst>
          </p:cNvPr>
          <p:cNvSpPr/>
          <p:nvPr/>
        </p:nvSpPr>
        <p:spPr bwMode="white">
          <a:xfrm>
            <a:off x="1651819" y="5238819"/>
            <a:ext cx="412955" cy="454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CF89DD2-DC8C-AD2A-A428-2F8750D4F10B}"/>
              </a:ext>
            </a:extLst>
          </p:cNvPr>
          <p:cNvSpPr/>
          <p:nvPr/>
        </p:nvSpPr>
        <p:spPr bwMode="white">
          <a:xfrm>
            <a:off x="4591665" y="5238819"/>
            <a:ext cx="373625" cy="581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C3C884-73A9-9B7E-0DCB-A5C92B918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7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E06FB0-E9A1-FB1A-1FDB-7526E5444962}"/>
              </a:ext>
            </a:extLst>
          </p:cNvPr>
          <p:cNvSpPr/>
          <p:nvPr/>
        </p:nvSpPr>
        <p:spPr bwMode="white">
          <a:xfrm>
            <a:off x="1331107" y="1685875"/>
            <a:ext cx="209454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A9E78D-3BFF-9B30-2FDC-0D242A0BFA34}"/>
              </a:ext>
            </a:extLst>
          </p:cNvPr>
          <p:cNvSpPr/>
          <p:nvPr/>
        </p:nvSpPr>
        <p:spPr bwMode="white">
          <a:xfrm>
            <a:off x="3111471" y="1685875"/>
            <a:ext cx="199933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DE6980-9B25-B2B2-8A5D-7F0F0DF589B3}"/>
              </a:ext>
            </a:extLst>
          </p:cNvPr>
          <p:cNvSpPr/>
          <p:nvPr/>
        </p:nvSpPr>
        <p:spPr bwMode="white">
          <a:xfrm>
            <a:off x="4825190" y="1685875"/>
            <a:ext cx="333223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56902F-32CC-0230-57B6-D014DC2AEA3F}"/>
              </a:ext>
            </a:extLst>
          </p:cNvPr>
          <p:cNvSpPr/>
          <p:nvPr/>
        </p:nvSpPr>
        <p:spPr bwMode="white">
          <a:xfrm>
            <a:off x="6643636" y="1685875"/>
            <a:ext cx="142809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80E7208-73E7-4D58-96CA-8858C71AF8A2}"/>
              </a:ext>
            </a:extLst>
          </p:cNvPr>
          <p:cNvSpPr/>
          <p:nvPr/>
        </p:nvSpPr>
        <p:spPr bwMode="white">
          <a:xfrm>
            <a:off x="8404958" y="1685875"/>
            <a:ext cx="190413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E5B3E88-61A7-15EE-89F5-9BC1152F298E}"/>
              </a:ext>
            </a:extLst>
          </p:cNvPr>
          <p:cNvSpPr/>
          <p:nvPr/>
        </p:nvSpPr>
        <p:spPr bwMode="white">
          <a:xfrm>
            <a:off x="10185322" y="1685875"/>
            <a:ext cx="199932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16B6F0D-777C-2E47-C4FC-78A443BABD29}"/>
              </a:ext>
            </a:extLst>
          </p:cNvPr>
          <p:cNvSpPr/>
          <p:nvPr/>
        </p:nvSpPr>
        <p:spPr bwMode="white">
          <a:xfrm>
            <a:off x="1245421" y="3183446"/>
            <a:ext cx="7349950" cy="1310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E50C24-61EB-FB16-1BA1-7FE474BDE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8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663C85-8878-367A-A50C-95A6D0E4AD6E}"/>
              </a:ext>
            </a:extLst>
          </p:cNvPr>
          <p:cNvSpPr/>
          <p:nvPr/>
        </p:nvSpPr>
        <p:spPr bwMode="white">
          <a:xfrm>
            <a:off x="702743" y="2065421"/>
            <a:ext cx="333223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354E2B-8495-9A87-2428-1DF4CC68AA52}"/>
              </a:ext>
            </a:extLst>
          </p:cNvPr>
          <p:cNvSpPr/>
          <p:nvPr/>
        </p:nvSpPr>
        <p:spPr bwMode="white">
          <a:xfrm>
            <a:off x="3416132" y="2065421"/>
            <a:ext cx="333223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37457B-95BC-74F0-5A99-61E94C578FDC}"/>
              </a:ext>
            </a:extLst>
          </p:cNvPr>
          <p:cNvSpPr/>
          <p:nvPr/>
        </p:nvSpPr>
        <p:spPr bwMode="white">
          <a:xfrm>
            <a:off x="6272330" y="2065421"/>
            <a:ext cx="333223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C86ABE9-47CC-5959-21D2-C70DBDED494D}"/>
              </a:ext>
            </a:extLst>
          </p:cNvPr>
          <p:cNvSpPr/>
          <p:nvPr/>
        </p:nvSpPr>
        <p:spPr bwMode="white">
          <a:xfrm>
            <a:off x="8861950" y="2065421"/>
            <a:ext cx="333223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72C34AC-0AE7-69E1-7710-67CE782F1127}"/>
              </a:ext>
            </a:extLst>
          </p:cNvPr>
          <p:cNvSpPr/>
          <p:nvPr/>
        </p:nvSpPr>
        <p:spPr bwMode="white">
          <a:xfrm>
            <a:off x="1264462" y="3837535"/>
            <a:ext cx="4636006" cy="1338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