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5" r:id="rId4"/>
    <p:sldId id="264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2C15FA3-628E-0BBA-3979-3C723D0DC9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39" b="40927"/>
          <a:stretch/>
        </p:blipFill>
        <p:spPr>
          <a:xfrm>
            <a:off x="3882748" y="3758807"/>
            <a:ext cx="4350023" cy="485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502DA4AC-517C-AAD5-A660-38211AD0C9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20" b="65117"/>
          <a:stretch/>
        </p:blipFill>
        <p:spPr>
          <a:xfrm>
            <a:off x="3339166" y="1981411"/>
            <a:ext cx="5437188" cy="801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21EE016-0D22-DBF9-B6E2-936B5353A4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08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B91181A-5C99-343D-996B-B6B8B402E529}"/>
              </a:ext>
            </a:extLst>
          </p:cNvPr>
          <p:cNvSpPr/>
          <p:nvPr/>
        </p:nvSpPr>
        <p:spPr bwMode="white">
          <a:xfrm>
            <a:off x="5805818" y="1864354"/>
            <a:ext cx="333223" cy="209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51E7FE3-0038-D23B-F28B-2D179EE1E8B6}"/>
              </a:ext>
            </a:extLst>
          </p:cNvPr>
          <p:cNvSpPr/>
          <p:nvPr/>
        </p:nvSpPr>
        <p:spPr bwMode="white">
          <a:xfrm>
            <a:off x="1921388" y="2597489"/>
            <a:ext cx="209454" cy="142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AD15A38-6818-22BD-B837-E66E2982A67E}"/>
              </a:ext>
            </a:extLst>
          </p:cNvPr>
          <p:cNvSpPr/>
          <p:nvPr/>
        </p:nvSpPr>
        <p:spPr bwMode="white">
          <a:xfrm>
            <a:off x="2483107" y="2549883"/>
            <a:ext cx="209454" cy="199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7C7ABD3-F1B0-2E03-BB5D-53D9204E46DA}"/>
              </a:ext>
            </a:extLst>
          </p:cNvPr>
          <p:cNvSpPr/>
          <p:nvPr/>
        </p:nvSpPr>
        <p:spPr bwMode="white">
          <a:xfrm>
            <a:off x="3473256" y="2635574"/>
            <a:ext cx="314181" cy="209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1936C49-4E6C-3DC5-9A1A-DC2131100904}"/>
              </a:ext>
            </a:extLst>
          </p:cNvPr>
          <p:cNvSpPr/>
          <p:nvPr/>
        </p:nvSpPr>
        <p:spPr bwMode="white">
          <a:xfrm>
            <a:off x="6795966" y="2597489"/>
            <a:ext cx="199933" cy="142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B85D8C0-0463-E2DF-59D1-0D479347DC4E}"/>
              </a:ext>
            </a:extLst>
          </p:cNvPr>
          <p:cNvSpPr/>
          <p:nvPr/>
        </p:nvSpPr>
        <p:spPr bwMode="white">
          <a:xfrm>
            <a:off x="7367206" y="2549883"/>
            <a:ext cx="190413" cy="199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C25F374-31AC-D1EC-50DC-781F40484E72}"/>
              </a:ext>
            </a:extLst>
          </p:cNvPr>
          <p:cNvSpPr/>
          <p:nvPr/>
        </p:nvSpPr>
        <p:spPr bwMode="white">
          <a:xfrm>
            <a:off x="8328793" y="2645095"/>
            <a:ext cx="190413" cy="199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F5BC818-E435-278D-7137-8509669473B0}"/>
              </a:ext>
            </a:extLst>
          </p:cNvPr>
          <p:cNvSpPr/>
          <p:nvPr/>
        </p:nvSpPr>
        <p:spPr bwMode="white">
          <a:xfrm>
            <a:off x="1921388" y="3083072"/>
            <a:ext cx="209454" cy="142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4E6BEFD-17B8-F47B-6EDE-C13199814FFA}"/>
              </a:ext>
            </a:extLst>
          </p:cNvPr>
          <p:cNvSpPr/>
          <p:nvPr/>
        </p:nvSpPr>
        <p:spPr bwMode="white">
          <a:xfrm>
            <a:off x="2483107" y="3035466"/>
            <a:ext cx="209454" cy="199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B8430F2-179D-D7F5-CC4A-4215DBE66535}"/>
              </a:ext>
            </a:extLst>
          </p:cNvPr>
          <p:cNvSpPr/>
          <p:nvPr/>
        </p:nvSpPr>
        <p:spPr bwMode="white">
          <a:xfrm>
            <a:off x="6795966" y="3083072"/>
            <a:ext cx="199933" cy="142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10FA5885-885A-128F-BAD5-2915EB4655C2}"/>
              </a:ext>
            </a:extLst>
          </p:cNvPr>
          <p:cNvSpPr/>
          <p:nvPr/>
        </p:nvSpPr>
        <p:spPr bwMode="white">
          <a:xfrm>
            <a:off x="7367206" y="3035466"/>
            <a:ext cx="190413" cy="199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19BAEAB8-C075-EE57-03CE-B8B2AEAE3AA1}"/>
              </a:ext>
            </a:extLst>
          </p:cNvPr>
          <p:cNvSpPr/>
          <p:nvPr/>
        </p:nvSpPr>
        <p:spPr bwMode="white">
          <a:xfrm>
            <a:off x="6367537" y="3682910"/>
            <a:ext cx="1123438" cy="266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C062C265-8EED-9BA2-21D6-43BB3DBEFABB}"/>
              </a:ext>
            </a:extLst>
          </p:cNvPr>
          <p:cNvSpPr/>
          <p:nvPr/>
        </p:nvSpPr>
        <p:spPr bwMode="white">
          <a:xfrm>
            <a:off x="4234909" y="4444609"/>
            <a:ext cx="342743" cy="199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D9DC1F6F-9FE7-15EA-66A1-9F1A881DB1EA}"/>
              </a:ext>
            </a:extLst>
          </p:cNvPr>
          <p:cNvSpPr/>
          <p:nvPr/>
        </p:nvSpPr>
        <p:spPr bwMode="white">
          <a:xfrm>
            <a:off x="6272330" y="4444609"/>
            <a:ext cx="342743" cy="199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801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5EF5C8F-F3DA-C505-93F7-62D5436051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47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004DCEA-61CD-FBB3-7FDB-7129B0FF894F}"/>
              </a:ext>
            </a:extLst>
          </p:cNvPr>
          <p:cNvSpPr/>
          <p:nvPr/>
        </p:nvSpPr>
        <p:spPr bwMode="white">
          <a:xfrm>
            <a:off x="750347" y="1854982"/>
            <a:ext cx="921137" cy="1352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 34">
            <a:extLst>
              <a:ext uri="{FF2B5EF4-FFF2-40B4-BE49-F238E27FC236}">
                <a16:creationId xmlns:a16="http://schemas.microsoft.com/office/drawing/2014/main" id="{0004DCEA-61CD-FBB3-7FDB-7129B0FF894F}"/>
              </a:ext>
            </a:extLst>
          </p:cNvPr>
          <p:cNvSpPr/>
          <p:nvPr/>
        </p:nvSpPr>
        <p:spPr bwMode="white">
          <a:xfrm>
            <a:off x="3397046" y="1854982"/>
            <a:ext cx="921137" cy="1352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7" name="矩形 36">
            <a:extLst>
              <a:ext uri="{FF2B5EF4-FFF2-40B4-BE49-F238E27FC236}">
                <a16:creationId xmlns:a16="http://schemas.microsoft.com/office/drawing/2014/main" id="{0004DCEA-61CD-FBB3-7FDB-7129B0FF894F}"/>
              </a:ext>
            </a:extLst>
          </p:cNvPr>
          <p:cNvSpPr/>
          <p:nvPr/>
        </p:nvSpPr>
        <p:spPr bwMode="white">
          <a:xfrm>
            <a:off x="6043745" y="1868073"/>
            <a:ext cx="921137" cy="583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8" name="矩形 37">
            <a:extLst>
              <a:ext uri="{FF2B5EF4-FFF2-40B4-BE49-F238E27FC236}">
                <a16:creationId xmlns:a16="http://schemas.microsoft.com/office/drawing/2014/main" id="{0004DCEA-61CD-FBB3-7FDB-7129B0FF894F}"/>
              </a:ext>
            </a:extLst>
          </p:cNvPr>
          <p:cNvSpPr/>
          <p:nvPr/>
        </p:nvSpPr>
        <p:spPr bwMode="white">
          <a:xfrm>
            <a:off x="8690444" y="1868072"/>
            <a:ext cx="921137" cy="1339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img_16777215">
            <a:extLst>
              <a:ext uri="{FF2B5EF4-FFF2-40B4-BE49-F238E27FC236}">
                <a16:creationId xmlns:a16="http://schemas.microsoft.com/office/drawing/2014/main" id="{AFBA762B-D8DE-4AEE-B4C0-EC2C69DA84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92" y="4113396"/>
            <a:ext cx="11520000" cy="14050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1" name="矩形 40">
            <a:extLst>
              <a:ext uri="{FF2B5EF4-FFF2-40B4-BE49-F238E27FC236}">
                <a16:creationId xmlns:a16="http://schemas.microsoft.com/office/drawing/2014/main" id="{B9096098-9A99-ED67-5235-7B5F50CDE83F}"/>
              </a:ext>
            </a:extLst>
          </p:cNvPr>
          <p:cNvSpPr/>
          <p:nvPr/>
        </p:nvSpPr>
        <p:spPr bwMode="white">
          <a:xfrm>
            <a:off x="1117509" y="5033524"/>
            <a:ext cx="218975" cy="162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2" name="矩形 41">
            <a:extLst>
              <a:ext uri="{FF2B5EF4-FFF2-40B4-BE49-F238E27FC236}">
                <a16:creationId xmlns:a16="http://schemas.microsoft.com/office/drawing/2014/main" id="{B9096098-9A99-ED67-5235-7B5F50CDE83F}"/>
              </a:ext>
            </a:extLst>
          </p:cNvPr>
          <p:cNvSpPr/>
          <p:nvPr/>
        </p:nvSpPr>
        <p:spPr bwMode="white">
          <a:xfrm>
            <a:off x="2892231" y="5033524"/>
            <a:ext cx="218975" cy="162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3" name="矩形 42">
            <a:extLst>
              <a:ext uri="{FF2B5EF4-FFF2-40B4-BE49-F238E27FC236}">
                <a16:creationId xmlns:a16="http://schemas.microsoft.com/office/drawing/2014/main" id="{B9096098-9A99-ED67-5235-7B5F50CDE83F}"/>
              </a:ext>
            </a:extLst>
          </p:cNvPr>
          <p:cNvSpPr/>
          <p:nvPr/>
        </p:nvSpPr>
        <p:spPr bwMode="white">
          <a:xfrm>
            <a:off x="4666953" y="5033524"/>
            <a:ext cx="218975" cy="162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4" name="矩形 43">
            <a:extLst>
              <a:ext uri="{FF2B5EF4-FFF2-40B4-BE49-F238E27FC236}">
                <a16:creationId xmlns:a16="http://schemas.microsoft.com/office/drawing/2014/main" id="{B9096098-9A99-ED67-5235-7B5F50CDE83F}"/>
              </a:ext>
            </a:extLst>
          </p:cNvPr>
          <p:cNvSpPr/>
          <p:nvPr/>
        </p:nvSpPr>
        <p:spPr bwMode="white">
          <a:xfrm>
            <a:off x="6394825" y="5033524"/>
            <a:ext cx="218975" cy="162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5" name="矩形 44">
            <a:extLst>
              <a:ext uri="{FF2B5EF4-FFF2-40B4-BE49-F238E27FC236}">
                <a16:creationId xmlns:a16="http://schemas.microsoft.com/office/drawing/2014/main" id="{B9096098-9A99-ED67-5235-7B5F50CDE83F}"/>
              </a:ext>
            </a:extLst>
          </p:cNvPr>
          <p:cNvSpPr/>
          <p:nvPr/>
        </p:nvSpPr>
        <p:spPr bwMode="white">
          <a:xfrm>
            <a:off x="8221315" y="5035520"/>
            <a:ext cx="218975" cy="162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6" name="矩形 45">
            <a:extLst>
              <a:ext uri="{FF2B5EF4-FFF2-40B4-BE49-F238E27FC236}">
                <a16:creationId xmlns:a16="http://schemas.microsoft.com/office/drawing/2014/main" id="{B9096098-9A99-ED67-5235-7B5F50CDE83F}"/>
              </a:ext>
            </a:extLst>
          </p:cNvPr>
          <p:cNvSpPr/>
          <p:nvPr/>
        </p:nvSpPr>
        <p:spPr bwMode="white">
          <a:xfrm>
            <a:off x="9996037" y="5033524"/>
            <a:ext cx="218975" cy="162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76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 animBg="1"/>
      <p:bldP spid="37" grpId="0" animBg="1"/>
      <p:bldP spid="38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1FB1667-BF42-14AC-7377-5645A8EAF1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760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6963296-8A8C-14DD-999D-7070F0B8A83E}"/>
              </a:ext>
            </a:extLst>
          </p:cNvPr>
          <p:cNvSpPr/>
          <p:nvPr/>
        </p:nvSpPr>
        <p:spPr bwMode="white">
          <a:xfrm>
            <a:off x="750347" y="1150429"/>
            <a:ext cx="3425727" cy="1187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img_16777215">
            <a:extLst>
              <a:ext uri="{FF2B5EF4-FFF2-40B4-BE49-F238E27FC236}">
                <a16:creationId xmlns:a16="http://schemas.microsoft.com/office/drawing/2014/main" id="{EE66BEEB-446A-13A5-0293-DB4871C1C6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43572"/>
            <a:ext cx="11520000" cy="28676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7D95F769-6431-B0C9-3EA5-92D16618EE9E}"/>
              </a:ext>
            </a:extLst>
          </p:cNvPr>
          <p:cNvSpPr/>
          <p:nvPr/>
        </p:nvSpPr>
        <p:spPr bwMode="white">
          <a:xfrm>
            <a:off x="750347" y="4583807"/>
            <a:ext cx="6338610" cy="1223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86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1826BF6-793A-E66A-BC1A-FFF70EC1B8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418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2EE91CF-974F-6C0D-1692-E962DCBF98F8}"/>
              </a:ext>
            </a:extLst>
          </p:cNvPr>
          <p:cNvSpPr/>
          <p:nvPr/>
        </p:nvSpPr>
        <p:spPr bwMode="white">
          <a:xfrm>
            <a:off x="1902347" y="1838933"/>
            <a:ext cx="190413" cy="209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05C99C4-0AFB-409C-8049-425903DEF07E}"/>
              </a:ext>
            </a:extLst>
          </p:cNvPr>
          <p:cNvSpPr/>
          <p:nvPr/>
        </p:nvSpPr>
        <p:spPr bwMode="white">
          <a:xfrm>
            <a:off x="5129851" y="1838933"/>
            <a:ext cx="314181" cy="209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3605308-7AC6-55CF-CA2B-1A092D84EECB}"/>
              </a:ext>
            </a:extLst>
          </p:cNvPr>
          <p:cNvSpPr/>
          <p:nvPr/>
        </p:nvSpPr>
        <p:spPr bwMode="white">
          <a:xfrm>
            <a:off x="8452561" y="1848475"/>
            <a:ext cx="314181" cy="200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3A63E9A-3962-52FE-789A-DD7AA04CA9EB}"/>
              </a:ext>
            </a:extLst>
          </p:cNvPr>
          <p:cNvSpPr/>
          <p:nvPr/>
        </p:nvSpPr>
        <p:spPr bwMode="white">
          <a:xfrm>
            <a:off x="9566479" y="1962973"/>
            <a:ext cx="1932694" cy="267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5AD0C6A-1820-CB83-66C0-E7D8DE724695}"/>
              </a:ext>
            </a:extLst>
          </p:cNvPr>
          <p:cNvSpPr/>
          <p:nvPr/>
        </p:nvSpPr>
        <p:spPr bwMode="white">
          <a:xfrm>
            <a:off x="1826181" y="2144262"/>
            <a:ext cx="342743" cy="209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02E8918-CBE6-7DCC-FACB-4F2234E0ED34}"/>
              </a:ext>
            </a:extLst>
          </p:cNvPr>
          <p:cNvSpPr/>
          <p:nvPr/>
        </p:nvSpPr>
        <p:spPr bwMode="white">
          <a:xfrm>
            <a:off x="5110809" y="2144262"/>
            <a:ext cx="342743" cy="200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5D2991A-3773-4503-2E93-69148845ECF1}"/>
              </a:ext>
            </a:extLst>
          </p:cNvPr>
          <p:cNvSpPr/>
          <p:nvPr/>
        </p:nvSpPr>
        <p:spPr bwMode="white">
          <a:xfrm>
            <a:off x="8443041" y="2144262"/>
            <a:ext cx="323702" cy="209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88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7</cp:revision>
  <dcterms:created xsi:type="dcterms:W3CDTF">2023-07-20T00:26:43Z</dcterms:created>
  <dcterms:modified xsi:type="dcterms:W3CDTF">2023-07-26T07:27:36Z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