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CB75BA-B09B-ECA3-016B-16A077721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0" b="41911"/>
          <a:stretch/>
        </p:blipFill>
        <p:spPr>
          <a:xfrm>
            <a:off x="4396020" y="3663917"/>
            <a:ext cx="3323479" cy="49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3DDB70-EBEF-12B5-5DD7-6A32F7D17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94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46403A-655F-05B5-2382-FDDAB38B75FD}"/>
              </a:ext>
            </a:extLst>
          </p:cNvPr>
          <p:cNvSpPr/>
          <p:nvPr/>
        </p:nvSpPr>
        <p:spPr bwMode="white">
          <a:xfrm>
            <a:off x="4910876" y="1826460"/>
            <a:ext cx="19993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A8A064-87F4-66C1-C252-5523A0CADEB7}"/>
              </a:ext>
            </a:extLst>
          </p:cNvPr>
          <p:cNvSpPr/>
          <p:nvPr/>
        </p:nvSpPr>
        <p:spPr bwMode="white">
          <a:xfrm>
            <a:off x="7871801" y="1664899"/>
            <a:ext cx="323293" cy="523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0783FF-571E-F685-1565-32515E1853D5}"/>
              </a:ext>
            </a:extLst>
          </p:cNvPr>
          <p:cNvSpPr/>
          <p:nvPr/>
        </p:nvSpPr>
        <p:spPr bwMode="white">
          <a:xfrm>
            <a:off x="4494362" y="2416854"/>
            <a:ext cx="2242868" cy="50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12218FE-8A80-6E19-A9FB-07A83A1C12FA}"/>
              </a:ext>
            </a:extLst>
          </p:cNvPr>
          <p:cNvSpPr/>
          <p:nvPr/>
        </p:nvSpPr>
        <p:spPr bwMode="white">
          <a:xfrm>
            <a:off x="8861950" y="2569213"/>
            <a:ext cx="19993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88B16D2-A6C8-9D1F-4312-6B2B79ECF038}"/>
              </a:ext>
            </a:extLst>
          </p:cNvPr>
          <p:cNvSpPr/>
          <p:nvPr/>
        </p:nvSpPr>
        <p:spPr bwMode="white">
          <a:xfrm>
            <a:off x="2197487" y="3588118"/>
            <a:ext cx="142809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03E0152-5EE4-32C6-AB38-4CCA52FF3D63}"/>
              </a:ext>
            </a:extLst>
          </p:cNvPr>
          <p:cNvSpPr/>
          <p:nvPr/>
        </p:nvSpPr>
        <p:spPr bwMode="white">
          <a:xfrm>
            <a:off x="4787107" y="3588118"/>
            <a:ext cx="19993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F3F96A3-4F31-62FA-E905-76D2F286E956}"/>
              </a:ext>
            </a:extLst>
          </p:cNvPr>
          <p:cNvSpPr/>
          <p:nvPr/>
        </p:nvSpPr>
        <p:spPr bwMode="white">
          <a:xfrm>
            <a:off x="7662347" y="3588118"/>
            <a:ext cx="19993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236BDBF-8F39-5B86-4554-297EC7BE5BC0}"/>
              </a:ext>
            </a:extLst>
          </p:cNvPr>
          <p:cNvSpPr/>
          <p:nvPr/>
        </p:nvSpPr>
        <p:spPr bwMode="white">
          <a:xfrm>
            <a:off x="10099636" y="3588118"/>
            <a:ext cx="19993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365E62D-1A17-FA57-9583-6EA438B28F4F}"/>
              </a:ext>
            </a:extLst>
          </p:cNvPr>
          <p:cNvSpPr/>
          <p:nvPr/>
        </p:nvSpPr>
        <p:spPr bwMode="white">
          <a:xfrm>
            <a:off x="2178446" y="3892837"/>
            <a:ext cx="19041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F6BDB57-B92F-C73F-96FD-B59BA926BB7B}"/>
              </a:ext>
            </a:extLst>
          </p:cNvPr>
          <p:cNvSpPr/>
          <p:nvPr/>
        </p:nvSpPr>
        <p:spPr bwMode="white">
          <a:xfrm>
            <a:off x="4787107" y="3892837"/>
            <a:ext cx="209454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D4A02C0-9DC2-7FB1-C4DE-32F73F2898ED}"/>
              </a:ext>
            </a:extLst>
          </p:cNvPr>
          <p:cNvSpPr/>
          <p:nvPr/>
        </p:nvSpPr>
        <p:spPr bwMode="white">
          <a:xfrm>
            <a:off x="7662347" y="3892837"/>
            <a:ext cx="209454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F837D62-74A8-CC6F-3DA9-369A4B5AF49E}"/>
              </a:ext>
            </a:extLst>
          </p:cNvPr>
          <p:cNvSpPr/>
          <p:nvPr/>
        </p:nvSpPr>
        <p:spPr bwMode="white">
          <a:xfrm>
            <a:off x="10109157" y="3892837"/>
            <a:ext cx="190414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686BD55-3536-3166-6566-4AEA35A287B2}"/>
              </a:ext>
            </a:extLst>
          </p:cNvPr>
          <p:cNvSpPr/>
          <p:nvPr/>
        </p:nvSpPr>
        <p:spPr bwMode="white">
          <a:xfrm>
            <a:off x="8062214" y="4321349"/>
            <a:ext cx="837818" cy="504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4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92918C-7E61-63B6-3A3B-851F2CF5C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84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611885-FFE1-EB01-B323-3DCF9E8A4B5A}"/>
              </a:ext>
            </a:extLst>
          </p:cNvPr>
          <p:cNvSpPr/>
          <p:nvPr/>
        </p:nvSpPr>
        <p:spPr bwMode="white">
          <a:xfrm>
            <a:off x="2724150" y="1095236"/>
            <a:ext cx="530107" cy="50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061621-3734-0C81-D23D-524275EFE2B9}"/>
              </a:ext>
            </a:extLst>
          </p:cNvPr>
          <p:cNvSpPr/>
          <p:nvPr/>
        </p:nvSpPr>
        <p:spPr bwMode="white">
          <a:xfrm>
            <a:off x="693223" y="1028396"/>
            <a:ext cx="666446" cy="64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34871A-BCF4-571C-21C1-7DEDB57E3246}"/>
              </a:ext>
            </a:extLst>
          </p:cNvPr>
          <p:cNvSpPr/>
          <p:nvPr/>
        </p:nvSpPr>
        <p:spPr bwMode="white">
          <a:xfrm>
            <a:off x="4253950" y="1028396"/>
            <a:ext cx="675966" cy="64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1611885-FFE1-EB01-B323-3DCF9E8A4B5A}"/>
              </a:ext>
            </a:extLst>
          </p:cNvPr>
          <p:cNvSpPr/>
          <p:nvPr/>
        </p:nvSpPr>
        <p:spPr bwMode="white">
          <a:xfrm>
            <a:off x="6296025" y="1095236"/>
            <a:ext cx="530107" cy="50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1611885-FFE1-EB01-B323-3DCF9E8A4B5A}"/>
              </a:ext>
            </a:extLst>
          </p:cNvPr>
          <p:cNvSpPr/>
          <p:nvPr/>
        </p:nvSpPr>
        <p:spPr bwMode="white">
          <a:xfrm>
            <a:off x="8192241" y="1095236"/>
            <a:ext cx="530107" cy="50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1611885-FFE1-EB01-B323-3DCF9E8A4B5A}"/>
              </a:ext>
            </a:extLst>
          </p:cNvPr>
          <p:cNvSpPr/>
          <p:nvPr/>
        </p:nvSpPr>
        <p:spPr bwMode="white">
          <a:xfrm>
            <a:off x="10036120" y="1095897"/>
            <a:ext cx="530107" cy="50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img_16777215">
            <a:extLst>
              <a:ext uri="{FF2B5EF4-FFF2-40B4-BE49-F238E27FC236}">
                <a16:creationId xmlns:a16="http://schemas.microsoft.com/office/drawing/2014/main" id="{099C126C-DDD3-E197-63E4-8CBF18673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8" y="2636475"/>
            <a:ext cx="11520000" cy="3516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7179E84-831B-63CF-BC03-F713459173F9}"/>
              </a:ext>
            </a:extLst>
          </p:cNvPr>
          <p:cNvSpPr/>
          <p:nvPr/>
        </p:nvSpPr>
        <p:spPr bwMode="white">
          <a:xfrm>
            <a:off x="793166" y="4313894"/>
            <a:ext cx="8531809" cy="1020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6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21ED0B-B87D-5D79-8870-58818812B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9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ABAE4E-2C85-936C-3D18-B61D0A2BE311}"/>
              </a:ext>
            </a:extLst>
          </p:cNvPr>
          <p:cNvSpPr/>
          <p:nvPr/>
        </p:nvSpPr>
        <p:spPr bwMode="white">
          <a:xfrm>
            <a:off x="1102611" y="1326322"/>
            <a:ext cx="218975" cy="153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05ADFE-6A95-81E7-96C9-484381B31A9D}"/>
              </a:ext>
            </a:extLst>
          </p:cNvPr>
          <p:cNvSpPr/>
          <p:nvPr/>
        </p:nvSpPr>
        <p:spPr bwMode="white">
          <a:xfrm>
            <a:off x="2902016" y="1326322"/>
            <a:ext cx="218975" cy="153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1A2F7C-A303-1F8A-43E6-AB10351142F6}"/>
              </a:ext>
            </a:extLst>
          </p:cNvPr>
          <p:cNvSpPr/>
          <p:nvPr/>
        </p:nvSpPr>
        <p:spPr bwMode="white">
          <a:xfrm>
            <a:off x="4739504" y="1345457"/>
            <a:ext cx="199933" cy="133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777BF7-A9C5-FA80-3FBB-CEBD16F2FA56}"/>
              </a:ext>
            </a:extLst>
          </p:cNvPr>
          <p:cNvSpPr/>
          <p:nvPr/>
        </p:nvSpPr>
        <p:spPr bwMode="white">
          <a:xfrm>
            <a:off x="6491305" y="1326322"/>
            <a:ext cx="218975" cy="153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7ECDEF-CF60-474E-A796-5CA85F4848C1}"/>
              </a:ext>
            </a:extLst>
          </p:cNvPr>
          <p:cNvSpPr/>
          <p:nvPr/>
        </p:nvSpPr>
        <p:spPr bwMode="white">
          <a:xfrm>
            <a:off x="8300231" y="1326322"/>
            <a:ext cx="218975" cy="153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D6263C-DB37-EC13-24B1-A09F0D25302D}"/>
              </a:ext>
            </a:extLst>
          </p:cNvPr>
          <p:cNvSpPr/>
          <p:nvPr/>
        </p:nvSpPr>
        <p:spPr bwMode="white">
          <a:xfrm>
            <a:off x="10109157" y="1326322"/>
            <a:ext cx="218975" cy="153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7F2D5CA2-249C-206C-0F2A-3E4D5FB66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5" y="3084150"/>
            <a:ext cx="11520000" cy="200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4B6CA0-FFDF-57CC-BFBC-898FB0E191E6}"/>
              </a:ext>
            </a:extLst>
          </p:cNvPr>
          <p:cNvSpPr/>
          <p:nvPr/>
        </p:nvSpPr>
        <p:spPr bwMode="white">
          <a:xfrm>
            <a:off x="1212097" y="3665378"/>
            <a:ext cx="4282929" cy="141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0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2B0BD2-1957-0929-E73D-30C1DEC06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0937E5-1122-B150-65BA-F1131A359484}"/>
              </a:ext>
            </a:extLst>
          </p:cNvPr>
          <p:cNvSpPr/>
          <p:nvPr/>
        </p:nvSpPr>
        <p:spPr bwMode="white">
          <a:xfrm>
            <a:off x="1293024" y="1942409"/>
            <a:ext cx="2574126" cy="1334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8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