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99CF3F-648C-27DD-2C54-FDE84B6B9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68" b="42653"/>
          <a:stretch/>
        </p:blipFill>
        <p:spPr>
          <a:xfrm>
            <a:off x="3774918" y="3732928"/>
            <a:ext cx="4565683" cy="511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2345AD-8ED0-CF3F-BE9B-BB5958123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17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C3946C-9E39-1722-FF5F-9CFDE0C82CD1}"/>
              </a:ext>
            </a:extLst>
          </p:cNvPr>
          <p:cNvSpPr/>
          <p:nvPr/>
        </p:nvSpPr>
        <p:spPr bwMode="white">
          <a:xfrm>
            <a:off x="2759206" y="1679327"/>
            <a:ext cx="1399537" cy="23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737322-C4BD-CE4C-7F64-3CC3AD2B122E}"/>
              </a:ext>
            </a:extLst>
          </p:cNvPr>
          <p:cNvSpPr/>
          <p:nvPr/>
        </p:nvSpPr>
        <p:spPr bwMode="white">
          <a:xfrm>
            <a:off x="7719471" y="1679327"/>
            <a:ext cx="1656595" cy="23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0035B0-68A0-7108-59F2-4C776DF8E7A3}"/>
              </a:ext>
            </a:extLst>
          </p:cNvPr>
          <p:cNvSpPr/>
          <p:nvPr/>
        </p:nvSpPr>
        <p:spPr bwMode="white">
          <a:xfrm>
            <a:off x="3676767" y="2007052"/>
            <a:ext cx="723570" cy="40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DFB6D3-DF9E-8F43-1211-C61183474259}"/>
              </a:ext>
            </a:extLst>
          </p:cNvPr>
          <p:cNvSpPr/>
          <p:nvPr/>
        </p:nvSpPr>
        <p:spPr bwMode="white">
          <a:xfrm>
            <a:off x="6672198" y="2109542"/>
            <a:ext cx="209454" cy="200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48A135B1-6B7F-1037-F977-10752BF93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1" y="2501515"/>
            <a:ext cx="11520000" cy="2637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CDFB6D3-DF9E-8F43-1211-C61183474259}"/>
              </a:ext>
            </a:extLst>
          </p:cNvPr>
          <p:cNvSpPr/>
          <p:nvPr/>
        </p:nvSpPr>
        <p:spPr bwMode="white">
          <a:xfrm>
            <a:off x="1364076" y="3478267"/>
            <a:ext cx="1267169" cy="696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CDFB6D3-DF9E-8F43-1211-C61183474259}"/>
              </a:ext>
            </a:extLst>
          </p:cNvPr>
          <p:cNvSpPr/>
          <p:nvPr/>
        </p:nvSpPr>
        <p:spPr bwMode="white">
          <a:xfrm>
            <a:off x="4591458" y="3650774"/>
            <a:ext cx="342181" cy="29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CDFB6D3-DF9E-8F43-1211-C61183474259}"/>
              </a:ext>
            </a:extLst>
          </p:cNvPr>
          <p:cNvSpPr/>
          <p:nvPr/>
        </p:nvSpPr>
        <p:spPr bwMode="white">
          <a:xfrm>
            <a:off x="3010619" y="3633521"/>
            <a:ext cx="862641" cy="29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CDFB6D3-DF9E-8F43-1211-C61183474259}"/>
              </a:ext>
            </a:extLst>
          </p:cNvPr>
          <p:cNvSpPr/>
          <p:nvPr/>
        </p:nvSpPr>
        <p:spPr bwMode="white">
          <a:xfrm>
            <a:off x="9686122" y="3699976"/>
            <a:ext cx="197543" cy="29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4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7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0C5E67-E2A9-0695-12AC-7B036C1AC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DCD9C7-7400-5A24-DE63-40515EC92CC2}"/>
              </a:ext>
            </a:extLst>
          </p:cNvPr>
          <p:cNvSpPr/>
          <p:nvPr/>
        </p:nvSpPr>
        <p:spPr bwMode="white">
          <a:xfrm>
            <a:off x="1121652" y="1407346"/>
            <a:ext cx="190413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C8C359-DB7A-F53F-CCEA-100F805B7FC5}"/>
              </a:ext>
            </a:extLst>
          </p:cNvPr>
          <p:cNvSpPr/>
          <p:nvPr/>
        </p:nvSpPr>
        <p:spPr bwMode="white">
          <a:xfrm>
            <a:off x="2892495" y="1407346"/>
            <a:ext cx="209454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260D88-B58E-BEA6-4C96-336B0DDF5942}"/>
              </a:ext>
            </a:extLst>
          </p:cNvPr>
          <p:cNvSpPr/>
          <p:nvPr/>
        </p:nvSpPr>
        <p:spPr bwMode="white">
          <a:xfrm>
            <a:off x="4682380" y="1407346"/>
            <a:ext cx="199933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820923-36F9-C4A0-D7B4-E9AE2D170BD7}"/>
              </a:ext>
            </a:extLst>
          </p:cNvPr>
          <p:cNvSpPr/>
          <p:nvPr/>
        </p:nvSpPr>
        <p:spPr bwMode="white">
          <a:xfrm>
            <a:off x="6491305" y="1407346"/>
            <a:ext cx="133289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71508B2-4C1B-7038-BE3D-A2CB2EC6CD37}"/>
              </a:ext>
            </a:extLst>
          </p:cNvPr>
          <p:cNvSpPr/>
          <p:nvPr/>
        </p:nvSpPr>
        <p:spPr bwMode="white">
          <a:xfrm>
            <a:off x="8262148" y="1407346"/>
            <a:ext cx="190413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6E0B5E-C73F-D1C0-0E59-95F67522B03F}"/>
              </a:ext>
            </a:extLst>
          </p:cNvPr>
          <p:cNvSpPr/>
          <p:nvPr/>
        </p:nvSpPr>
        <p:spPr bwMode="white">
          <a:xfrm>
            <a:off x="10061553" y="1407346"/>
            <a:ext cx="133289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0F0D49F-44FB-688B-87ED-EA8A076EC66D}"/>
              </a:ext>
            </a:extLst>
          </p:cNvPr>
          <p:cNvSpPr/>
          <p:nvPr/>
        </p:nvSpPr>
        <p:spPr bwMode="white">
          <a:xfrm>
            <a:off x="1397752" y="2483256"/>
            <a:ext cx="190413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E066747-A47D-E33B-9BE1-DE5CDA4601DE}"/>
              </a:ext>
            </a:extLst>
          </p:cNvPr>
          <p:cNvSpPr/>
          <p:nvPr/>
        </p:nvSpPr>
        <p:spPr bwMode="white">
          <a:xfrm>
            <a:off x="3987371" y="2483256"/>
            <a:ext cx="199933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CE1E2E9-F142-B1E1-0B3A-BB80EA1D9271}"/>
              </a:ext>
            </a:extLst>
          </p:cNvPr>
          <p:cNvSpPr/>
          <p:nvPr/>
        </p:nvSpPr>
        <p:spPr bwMode="white">
          <a:xfrm>
            <a:off x="6605553" y="2483256"/>
            <a:ext cx="314180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05FEA35-A6EE-6651-EE8F-9810162FC671}"/>
              </a:ext>
            </a:extLst>
          </p:cNvPr>
          <p:cNvSpPr/>
          <p:nvPr/>
        </p:nvSpPr>
        <p:spPr bwMode="white">
          <a:xfrm>
            <a:off x="9328462" y="2483256"/>
            <a:ext cx="199933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90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D6A9A8-CBFB-BBF0-9A95-B446F95A6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3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2A21A9-5F00-E2E6-B04B-92C1FA079CC7}"/>
              </a:ext>
            </a:extLst>
          </p:cNvPr>
          <p:cNvSpPr/>
          <p:nvPr/>
        </p:nvSpPr>
        <p:spPr bwMode="white">
          <a:xfrm>
            <a:off x="2045157" y="960899"/>
            <a:ext cx="209454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D1A593-68D4-00F3-6187-27195F2651CF}"/>
              </a:ext>
            </a:extLst>
          </p:cNvPr>
          <p:cNvSpPr/>
          <p:nvPr/>
        </p:nvSpPr>
        <p:spPr bwMode="white">
          <a:xfrm>
            <a:off x="4425322" y="960899"/>
            <a:ext cx="190413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C8B9FF-3DE7-5799-5C58-1F403BF88C23}"/>
              </a:ext>
            </a:extLst>
          </p:cNvPr>
          <p:cNvSpPr/>
          <p:nvPr/>
        </p:nvSpPr>
        <p:spPr bwMode="white">
          <a:xfrm>
            <a:off x="6795966" y="960899"/>
            <a:ext cx="199933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091750-BC0C-199E-6579-E30B8D4B1840}"/>
              </a:ext>
            </a:extLst>
          </p:cNvPr>
          <p:cNvSpPr/>
          <p:nvPr/>
        </p:nvSpPr>
        <p:spPr bwMode="white">
          <a:xfrm>
            <a:off x="9166611" y="960899"/>
            <a:ext cx="199933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B59D61-4157-E88E-5DEA-F9A4BDFBC8E8}"/>
              </a:ext>
            </a:extLst>
          </p:cNvPr>
          <p:cNvSpPr/>
          <p:nvPr/>
        </p:nvSpPr>
        <p:spPr bwMode="white">
          <a:xfrm>
            <a:off x="8671537" y="1371036"/>
            <a:ext cx="866380" cy="26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E2D0CF9-CF70-5DAC-F066-FD13849ABE7C}"/>
              </a:ext>
            </a:extLst>
          </p:cNvPr>
          <p:cNvSpPr/>
          <p:nvPr/>
        </p:nvSpPr>
        <p:spPr bwMode="white">
          <a:xfrm>
            <a:off x="2197487" y="1828865"/>
            <a:ext cx="142809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99FA81-A78E-D158-6AC4-F6DF58E0F038}"/>
              </a:ext>
            </a:extLst>
          </p:cNvPr>
          <p:cNvSpPr/>
          <p:nvPr/>
        </p:nvSpPr>
        <p:spPr bwMode="white">
          <a:xfrm>
            <a:off x="4301553" y="1828865"/>
            <a:ext cx="142809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A4EFB28-8683-C922-211F-E35C08D37494}"/>
              </a:ext>
            </a:extLst>
          </p:cNvPr>
          <p:cNvSpPr/>
          <p:nvPr/>
        </p:nvSpPr>
        <p:spPr bwMode="white">
          <a:xfrm>
            <a:off x="6948297" y="1828865"/>
            <a:ext cx="142809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021161A-4C56-8665-9B12-0BDA5B2596EC}"/>
              </a:ext>
            </a:extLst>
          </p:cNvPr>
          <p:cNvSpPr/>
          <p:nvPr/>
        </p:nvSpPr>
        <p:spPr bwMode="white">
          <a:xfrm>
            <a:off x="9185652" y="1828865"/>
            <a:ext cx="142809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BA5CAB8-6248-66B3-F419-791FDF710D2A}"/>
              </a:ext>
            </a:extLst>
          </p:cNvPr>
          <p:cNvSpPr/>
          <p:nvPr/>
        </p:nvSpPr>
        <p:spPr bwMode="white">
          <a:xfrm>
            <a:off x="8338314" y="2267616"/>
            <a:ext cx="133289" cy="190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A6EA973-6460-29FC-1870-C229D442AA55}"/>
              </a:ext>
            </a:extLst>
          </p:cNvPr>
          <p:cNvSpPr/>
          <p:nvPr/>
        </p:nvSpPr>
        <p:spPr bwMode="white">
          <a:xfrm>
            <a:off x="1254942" y="3602948"/>
            <a:ext cx="6550214" cy="26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B2386875-99C3-FA9A-3E3F-05C2E243A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730780"/>
            <a:ext cx="11520000" cy="1778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C5CC0DE-F1C7-AAC7-1015-50F27814A9AE}"/>
              </a:ext>
            </a:extLst>
          </p:cNvPr>
          <p:cNvSpPr/>
          <p:nvPr/>
        </p:nvSpPr>
        <p:spPr bwMode="white">
          <a:xfrm>
            <a:off x="1235901" y="5701325"/>
            <a:ext cx="7102413" cy="295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90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4EADEB-5CD5-2409-16AB-4F568950C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9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C9107D-0CFE-BBA7-AF26-484A5695A7C7}"/>
              </a:ext>
            </a:extLst>
          </p:cNvPr>
          <p:cNvSpPr/>
          <p:nvPr/>
        </p:nvSpPr>
        <p:spPr bwMode="white">
          <a:xfrm>
            <a:off x="1273983" y="1687034"/>
            <a:ext cx="4202585" cy="89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4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