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67A0E2-7284-A215-46B8-1ABF0F5B76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27" b="46505"/>
          <a:stretch/>
        </p:blipFill>
        <p:spPr>
          <a:xfrm>
            <a:off x="4414415" y="3594906"/>
            <a:ext cx="3418370" cy="468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02DA4AC-517C-AAD5-A660-38211AD0C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20" b="65117"/>
          <a:stretch/>
        </p:blipFill>
        <p:spPr>
          <a:xfrm>
            <a:off x="3339166" y="1981411"/>
            <a:ext cx="5437188" cy="801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1BA3ED-55CF-4F47-1E52-6BBC27C60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65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060F074-B9EF-24B3-1BC4-29747BCA99C6}"/>
              </a:ext>
            </a:extLst>
          </p:cNvPr>
          <p:cNvSpPr/>
          <p:nvPr/>
        </p:nvSpPr>
        <p:spPr bwMode="white">
          <a:xfrm>
            <a:off x="2035636" y="1694624"/>
            <a:ext cx="314181" cy="200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1222F31-2A48-B8C4-764B-A8E538FC9A22}"/>
              </a:ext>
            </a:extLst>
          </p:cNvPr>
          <p:cNvSpPr/>
          <p:nvPr/>
        </p:nvSpPr>
        <p:spPr bwMode="white">
          <a:xfrm>
            <a:off x="8880991" y="1694624"/>
            <a:ext cx="199933" cy="200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82A43F0-35D1-881F-F046-D30F917FBA1E}"/>
              </a:ext>
            </a:extLst>
          </p:cNvPr>
          <p:cNvSpPr/>
          <p:nvPr/>
        </p:nvSpPr>
        <p:spPr bwMode="white">
          <a:xfrm>
            <a:off x="3387570" y="1999681"/>
            <a:ext cx="342743" cy="200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81ED859-EAF4-4203-E9F2-763FAA5D8507}"/>
              </a:ext>
            </a:extLst>
          </p:cNvPr>
          <p:cNvSpPr/>
          <p:nvPr/>
        </p:nvSpPr>
        <p:spPr bwMode="white">
          <a:xfrm>
            <a:off x="7529057" y="1999681"/>
            <a:ext cx="314181" cy="200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3DFFB63-D022-497E-D547-1CF7C50CAD2A}"/>
              </a:ext>
            </a:extLst>
          </p:cNvPr>
          <p:cNvSpPr/>
          <p:nvPr/>
        </p:nvSpPr>
        <p:spPr bwMode="white">
          <a:xfrm>
            <a:off x="7624264" y="2581196"/>
            <a:ext cx="323702" cy="200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AFBE846-C27D-E820-156B-2573C177F286}"/>
              </a:ext>
            </a:extLst>
          </p:cNvPr>
          <p:cNvSpPr/>
          <p:nvPr/>
        </p:nvSpPr>
        <p:spPr bwMode="white">
          <a:xfrm>
            <a:off x="2507227" y="3172244"/>
            <a:ext cx="324464" cy="524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CA2CF0E-8CCE-1AC1-7C49-5873BE7064DA}"/>
              </a:ext>
            </a:extLst>
          </p:cNvPr>
          <p:cNvSpPr/>
          <p:nvPr/>
        </p:nvSpPr>
        <p:spPr bwMode="white">
          <a:xfrm>
            <a:off x="4996561" y="3324772"/>
            <a:ext cx="276099" cy="190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8D309CC-9872-4B53-4B92-35AE246E9E52}"/>
              </a:ext>
            </a:extLst>
          </p:cNvPr>
          <p:cNvSpPr/>
          <p:nvPr/>
        </p:nvSpPr>
        <p:spPr bwMode="white">
          <a:xfrm>
            <a:off x="4806148" y="4058815"/>
            <a:ext cx="190413" cy="200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F3CDA2F-5E46-5185-4664-56B82F3A67E6}"/>
              </a:ext>
            </a:extLst>
          </p:cNvPr>
          <p:cNvSpPr/>
          <p:nvPr/>
        </p:nvSpPr>
        <p:spPr bwMode="white">
          <a:xfrm>
            <a:off x="9185652" y="4058815"/>
            <a:ext cx="190413" cy="200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90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157E56-5E7C-5BD1-EDB4-E83BB9C511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322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2C98774-78EF-A633-55CD-FEFD0928C3E7}"/>
              </a:ext>
            </a:extLst>
          </p:cNvPr>
          <p:cNvSpPr/>
          <p:nvPr/>
        </p:nvSpPr>
        <p:spPr bwMode="white">
          <a:xfrm>
            <a:off x="1093090" y="1270699"/>
            <a:ext cx="218975" cy="162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C49471-0986-ADC4-872D-0F46FC4CF6D3}"/>
              </a:ext>
            </a:extLst>
          </p:cNvPr>
          <p:cNvSpPr/>
          <p:nvPr/>
        </p:nvSpPr>
        <p:spPr bwMode="white">
          <a:xfrm>
            <a:off x="2778247" y="1270699"/>
            <a:ext cx="218975" cy="162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DFF366-051C-F255-BF3B-5F5504B8A042}"/>
              </a:ext>
            </a:extLst>
          </p:cNvPr>
          <p:cNvSpPr/>
          <p:nvPr/>
        </p:nvSpPr>
        <p:spPr bwMode="white">
          <a:xfrm>
            <a:off x="6596033" y="1270699"/>
            <a:ext cx="228495" cy="162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FE669C-6F6F-D24F-B2D0-62DC65DB9CF6}"/>
              </a:ext>
            </a:extLst>
          </p:cNvPr>
          <p:cNvSpPr/>
          <p:nvPr/>
        </p:nvSpPr>
        <p:spPr bwMode="white">
          <a:xfrm>
            <a:off x="8347834" y="1270699"/>
            <a:ext cx="218975" cy="162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CC49471-0986-ADC4-872D-0F46FC4CF6D3}"/>
              </a:ext>
            </a:extLst>
          </p:cNvPr>
          <p:cNvSpPr/>
          <p:nvPr/>
        </p:nvSpPr>
        <p:spPr bwMode="white">
          <a:xfrm>
            <a:off x="4577652" y="1291345"/>
            <a:ext cx="218975" cy="162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CC49471-0986-ADC4-872D-0F46FC4CF6D3}"/>
              </a:ext>
            </a:extLst>
          </p:cNvPr>
          <p:cNvSpPr/>
          <p:nvPr/>
        </p:nvSpPr>
        <p:spPr bwMode="white">
          <a:xfrm>
            <a:off x="10313851" y="1263814"/>
            <a:ext cx="218975" cy="162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09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8566E2-FC10-B09A-E6F6-8EC6E0DE4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51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F9255FE-C0AC-CD6B-BA31-8AA280DCDFB3}"/>
              </a:ext>
            </a:extLst>
          </p:cNvPr>
          <p:cNvSpPr/>
          <p:nvPr/>
        </p:nvSpPr>
        <p:spPr bwMode="white">
          <a:xfrm>
            <a:off x="3915965" y="1816156"/>
            <a:ext cx="4650065" cy="75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24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BFE463-26A2-BD13-FB3F-40A283BAE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261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F52036-8082-C85C-AB81-AB9431536CF0}"/>
              </a:ext>
            </a:extLst>
          </p:cNvPr>
          <p:cNvSpPr/>
          <p:nvPr/>
        </p:nvSpPr>
        <p:spPr bwMode="white">
          <a:xfrm>
            <a:off x="1473917" y="1009752"/>
            <a:ext cx="437950" cy="506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1A0BF8E-ED29-4F91-E33F-3F73DA12445C}"/>
              </a:ext>
            </a:extLst>
          </p:cNvPr>
          <p:cNvSpPr/>
          <p:nvPr/>
        </p:nvSpPr>
        <p:spPr bwMode="white">
          <a:xfrm>
            <a:off x="5091768" y="1009752"/>
            <a:ext cx="437950" cy="496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7509640-70F4-2483-DF10-26C4B959FBD8}"/>
              </a:ext>
            </a:extLst>
          </p:cNvPr>
          <p:cNvSpPr/>
          <p:nvPr/>
        </p:nvSpPr>
        <p:spPr bwMode="white">
          <a:xfrm>
            <a:off x="7005421" y="1153080"/>
            <a:ext cx="190413" cy="200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CD2909B-EA88-3DDA-0FDD-F4614AFEA516}"/>
              </a:ext>
            </a:extLst>
          </p:cNvPr>
          <p:cNvSpPr/>
          <p:nvPr/>
        </p:nvSpPr>
        <p:spPr bwMode="white">
          <a:xfrm>
            <a:off x="10585190" y="1009752"/>
            <a:ext cx="447471" cy="496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DF52036-8082-C85C-AB81-AB9431536CF0}"/>
              </a:ext>
            </a:extLst>
          </p:cNvPr>
          <p:cNvSpPr/>
          <p:nvPr/>
        </p:nvSpPr>
        <p:spPr bwMode="white">
          <a:xfrm>
            <a:off x="3373850" y="1009752"/>
            <a:ext cx="437950" cy="506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DF52036-8082-C85C-AB81-AB9431536CF0}"/>
              </a:ext>
            </a:extLst>
          </p:cNvPr>
          <p:cNvSpPr/>
          <p:nvPr/>
        </p:nvSpPr>
        <p:spPr bwMode="white">
          <a:xfrm>
            <a:off x="8819692" y="1000197"/>
            <a:ext cx="437950" cy="506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g_16777215">
            <a:extLst>
              <a:ext uri="{FF2B5EF4-FFF2-40B4-BE49-F238E27FC236}">
                <a16:creationId xmlns:a16="http://schemas.microsoft.com/office/drawing/2014/main" id="{AC4B654A-C128-EECD-FE52-1D518AA75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8" y="2936052"/>
            <a:ext cx="11520000" cy="2649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DF52036-8082-C85C-AB81-AB9431536CF0}"/>
              </a:ext>
            </a:extLst>
          </p:cNvPr>
          <p:cNvSpPr/>
          <p:nvPr/>
        </p:nvSpPr>
        <p:spPr bwMode="white">
          <a:xfrm>
            <a:off x="1089536" y="4160991"/>
            <a:ext cx="4318205" cy="1197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05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3430F4-185C-A3EA-04AF-506E7C5F5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9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E6491D-7988-0B3A-8E18-4638C25AB7FC}"/>
              </a:ext>
            </a:extLst>
          </p:cNvPr>
          <p:cNvSpPr/>
          <p:nvPr/>
        </p:nvSpPr>
        <p:spPr bwMode="white">
          <a:xfrm>
            <a:off x="1264462" y="3194844"/>
            <a:ext cx="5331569" cy="257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1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9</cp:revision>
  <dcterms:created xsi:type="dcterms:W3CDTF">2023-07-20T00:26:43Z</dcterms:created>
  <dcterms:modified xsi:type="dcterms:W3CDTF">2023-07-26T07:25:53Z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