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1A2C87-EFE1-47BA-B8FB-F0CB79D2B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94" b="45594"/>
          <a:stretch/>
        </p:blipFill>
        <p:spPr>
          <a:xfrm>
            <a:off x="3801939" y="3629412"/>
            <a:ext cx="4712332" cy="43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9DE18F-F935-9937-C5E5-1A061D876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396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ACB0DD-B20D-3FBB-7665-5A327B76FB77}"/>
              </a:ext>
            </a:extLst>
          </p:cNvPr>
          <p:cNvSpPr/>
          <p:nvPr/>
        </p:nvSpPr>
        <p:spPr bwMode="white">
          <a:xfrm>
            <a:off x="3909117" y="3208050"/>
            <a:ext cx="191597" cy="19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E2179B-12C3-73BE-39CD-CFBD264F13B5}"/>
              </a:ext>
            </a:extLst>
          </p:cNvPr>
          <p:cNvSpPr/>
          <p:nvPr/>
        </p:nvSpPr>
        <p:spPr bwMode="white">
          <a:xfrm>
            <a:off x="9538437" y="3217179"/>
            <a:ext cx="200721" cy="19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65DE45-FD5B-DCAB-6DC2-A9DDF457BA1E}"/>
              </a:ext>
            </a:extLst>
          </p:cNvPr>
          <p:cNvSpPr/>
          <p:nvPr/>
        </p:nvSpPr>
        <p:spPr bwMode="white">
          <a:xfrm>
            <a:off x="3909117" y="3500158"/>
            <a:ext cx="191597" cy="19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1344AB-82B9-202D-C818-7BE02AE929CB}"/>
              </a:ext>
            </a:extLst>
          </p:cNvPr>
          <p:cNvSpPr/>
          <p:nvPr/>
        </p:nvSpPr>
        <p:spPr bwMode="white">
          <a:xfrm>
            <a:off x="9538437" y="3509286"/>
            <a:ext cx="191597" cy="19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E48C35-FC8F-6065-740A-7F3953A8AFFB}"/>
              </a:ext>
            </a:extLst>
          </p:cNvPr>
          <p:cNvSpPr/>
          <p:nvPr/>
        </p:nvSpPr>
        <p:spPr bwMode="white">
          <a:xfrm>
            <a:off x="3909117" y="3974833"/>
            <a:ext cx="191597" cy="20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8F7ABB-8894-43D8-1529-5A33DD77BE3F}"/>
              </a:ext>
            </a:extLst>
          </p:cNvPr>
          <p:cNvSpPr/>
          <p:nvPr/>
        </p:nvSpPr>
        <p:spPr bwMode="white">
          <a:xfrm>
            <a:off x="9538437" y="4066117"/>
            <a:ext cx="191597" cy="182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C4B295-963C-B79C-89D4-3EA1FB234AA4}"/>
              </a:ext>
            </a:extLst>
          </p:cNvPr>
          <p:cNvSpPr/>
          <p:nvPr/>
        </p:nvSpPr>
        <p:spPr bwMode="white">
          <a:xfrm>
            <a:off x="3909117" y="4276069"/>
            <a:ext cx="191597" cy="19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167BF0C-8A9A-FA6C-AE20-B3B914B01874}"/>
              </a:ext>
            </a:extLst>
          </p:cNvPr>
          <p:cNvSpPr/>
          <p:nvPr/>
        </p:nvSpPr>
        <p:spPr bwMode="white">
          <a:xfrm>
            <a:off x="9538437" y="4349096"/>
            <a:ext cx="200721" cy="19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5B8AACC-178B-E50E-0BF5-6F7E3B8CE711}"/>
              </a:ext>
            </a:extLst>
          </p:cNvPr>
          <p:cNvSpPr/>
          <p:nvPr/>
        </p:nvSpPr>
        <p:spPr bwMode="white">
          <a:xfrm>
            <a:off x="6409010" y="4842028"/>
            <a:ext cx="136855" cy="182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71B835E-21B0-0AAE-5C26-523653533220}"/>
              </a:ext>
            </a:extLst>
          </p:cNvPr>
          <p:cNvSpPr/>
          <p:nvPr/>
        </p:nvSpPr>
        <p:spPr bwMode="white">
          <a:xfrm>
            <a:off x="8014780" y="4832899"/>
            <a:ext cx="254149" cy="483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BCEFC0C-8860-0EA0-336B-FC8D6564D3A8}"/>
              </a:ext>
            </a:extLst>
          </p:cNvPr>
          <p:cNvSpPr/>
          <p:nvPr/>
        </p:nvSpPr>
        <p:spPr bwMode="white">
          <a:xfrm>
            <a:off x="6390762" y="5134136"/>
            <a:ext cx="191597" cy="182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499AE0D-D717-735F-E663-740DBECFBA3B}"/>
              </a:ext>
            </a:extLst>
          </p:cNvPr>
          <p:cNvSpPr/>
          <p:nvPr/>
        </p:nvSpPr>
        <p:spPr bwMode="white">
          <a:xfrm>
            <a:off x="6427257" y="5544912"/>
            <a:ext cx="191597" cy="19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4C8BC56-9919-0490-505B-4C52BA5AA3A5}"/>
              </a:ext>
            </a:extLst>
          </p:cNvPr>
          <p:cNvSpPr/>
          <p:nvPr/>
        </p:nvSpPr>
        <p:spPr bwMode="white">
          <a:xfrm>
            <a:off x="6372515" y="5827892"/>
            <a:ext cx="319329" cy="20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658E9A-389B-72D9-FC63-5E88734CC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6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39A15E-E352-E55D-70EF-E4C4F31C1514}"/>
              </a:ext>
            </a:extLst>
          </p:cNvPr>
          <p:cNvSpPr/>
          <p:nvPr/>
        </p:nvSpPr>
        <p:spPr bwMode="white">
          <a:xfrm>
            <a:off x="1055008" y="969712"/>
            <a:ext cx="3663641" cy="721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B0B549-9FE4-645A-E9DE-72651736D22D}"/>
              </a:ext>
            </a:extLst>
          </p:cNvPr>
          <p:cNvSpPr/>
          <p:nvPr/>
        </p:nvSpPr>
        <p:spPr bwMode="white">
          <a:xfrm>
            <a:off x="1035966" y="2293931"/>
            <a:ext cx="4122630" cy="1352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D0468C-AEDB-0566-0523-EBCF88043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10405A-4529-DD80-98BF-D7587370D53A}"/>
              </a:ext>
            </a:extLst>
          </p:cNvPr>
          <p:cNvSpPr/>
          <p:nvPr/>
        </p:nvSpPr>
        <p:spPr bwMode="white">
          <a:xfrm>
            <a:off x="1254941" y="1347020"/>
            <a:ext cx="6086137" cy="1525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1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DAC0AB-1DFE-9A70-A96C-5AEF21FAA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3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75AA0A-00CE-BBE2-D2A0-D5F7FD84AB4D}"/>
              </a:ext>
            </a:extLst>
          </p:cNvPr>
          <p:cNvSpPr/>
          <p:nvPr/>
        </p:nvSpPr>
        <p:spPr bwMode="white">
          <a:xfrm>
            <a:off x="1229063" y="2113472"/>
            <a:ext cx="9510824" cy="1492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8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