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9D8433-BC03-3723-419E-898EF0B4E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50" b="41415"/>
          <a:stretch/>
        </p:blipFill>
        <p:spPr>
          <a:xfrm>
            <a:off x="4413273" y="3698425"/>
            <a:ext cx="3288974" cy="519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02DA4AC-517C-AAD5-A660-38211AD0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0" b="65117"/>
          <a:stretch/>
        </p:blipFill>
        <p:spPr>
          <a:xfrm>
            <a:off x="3339166" y="1981411"/>
            <a:ext cx="5437188" cy="80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C263DF-17CC-F2BB-2EE5-78469D1C4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7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B64A48-D224-48E0-A9F4-18A08E4E6958}"/>
              </a:ext>
            </a:extLst>
          </p:cNvPr>
          <p:cNvSpPr/>
          <p:nvPr/>
        </p:nvSpPr>
        <p:spPr bwMode="white">
          <a:xfrm>
            <a:off x="2711603" y="1819577"/>
            <a:ext cx="323702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3D22265-16F9-68FA-52C4-E10F8B053F6E}"/>
              </a:ext>
            </a:extLst>
          </p:cNvPr>
          <p:cNvSpPr/>
          <p:nvPr/>
        </p:nvSpPr>
        <p:spPr bwMode="white">
          <a:xfrm>
            <a:off x="4891834" y="1819577"/>
            <a:ext cx="1675636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8386EA4-E49D-8B65-5C03-C30C55B4E1F1}"/>
              </a:ext>
            </a:extLst>
          </p:cNvPr>
          <p:cNvSpPr/>
          <p:nvPr/>
        </p:nvSpPr>
        <p:spPr bwMode="white">
          <a:xfrm>
            <a:off x="9230264" y="1699404"/>
            <a:ext cx="345057" cy="501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4FE0D9A-B184-5C64-E475-10153F1B6CE1}"/>
              </a:ext>
            </a:extLst>
          </p:cNvPr>
          <p:cNvSpPr/>
          <p:nvPr/>
        </p:nvSpPr>
        <p:spPr bwMode="white">
          <a:xfrm>
            <a:off x="2502148" y="2582755"/>
            <a:ext cx="199933" cy="200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F0121E1-91EC-9576-BC20-E8791EFE3A36}"/>
              </a:ext>
            </a:extLst>
          </p:cNvPr>
          <p:cNvSpPr/>
          <p:nvPr/>
        </p:nvSpPr>
        <p:spPr bwMode="white">
          <a:xfrm>
            <a:off x="4653818" y="2563676"/>
            <a:ext cx="323702" cy="24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ECE1BA9-737E-7B9C-0C68-B77484007A83}"/>
              </a:ext>
            </a:extLst>
          </p:cNvPr>
          <p:cNvSpPr/>
          <p:nvPr/>
        </p:nvSpPr>
        <p:spPr bwMode="white">
          <a:xfrm>
            <a:off x="6967338" y="2582755"/>
            <a:ext cx="190413" cy="200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F1E5167-24B8-2E93-EB1D-01FF22B08769}"/>
              </a:ext>
            </a:extLst>
          </p:cNvPr>
          <p:cNvSpPr/>
          <p:nvPr/>
        </p:nvSpPr>
        <p:spPr bwMode="white">
          <a:xfrm>
            <a:off x="4491966" y="3174218"/>
            <a:ext cx="278442" cy="517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9A2A329-C3ED-0EC7-7A86-6EEE57668400}"/>
              </a:ext>
            </a:extLst>
          </p:cNvPr>
          <p:cNvSpPr/>
          <p:nvPr/>
        </p:nvSpPr>
        <p:spPr bwMode="white">
          <a:xfrm>
            <a:off x="7319603" y="3164679"/>
            <a:ext cx="263016" cy="527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3219AB6-DE24-CCFD-C84E-1ECE9A3A8322}"/>
              </a:ext>
            </a:extLst>
          </p:cNvPr>
          <p:cNvSpPr/>
          <p:nvPr/>
        </p:nvSpPr>
        <p:spPr bwMode="white">
          <a:xfrm>
            <a:off x="6786446" y="4061413"/>
            <a:ext cx="190413" cy="200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7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E08AA3-9F1B-FA5F-D06D-793B4F6496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6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BA1349-DD1D-1918-88D8-717FBC209086}"/>
              </a:ext>
            </a:extLst>
          </p:cNvPr>
          <p:cNvSpPr/>
          <p:nvPr/>
        </p:nvSpPr>
        <p:spPr bwMode="white">
          <a:xfrm>
            <a:off x="4511008" y="941543"/>
            <a:ext cx="268026" cy="495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6DE180-2541-282B-6A3F-DC561A6677CE}"/>
              </a:ext>
            </a:extLst>
          </p:cNvPr>
          <p:cNvSpPr/>
          <p:nvPr/>
        </p:nvSpPr>
        <p:spPr bwMode="white">
          <a:xfrm>
            <a:off x="10204363" y="932010"/>
            <a:ext cx="250852" cy="514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1F9269-F287-53A8-D571-7ED981A9B0A3}"/>
              </a:ext>
            </a:extLst>
          </p:cNvPr>
          <p:cNvSpPr/>
          <p:nvPr/>
        </p:nvSpPr>
        <p:spPr bwMode="white">
          <a:xfrm>
            <a:off x="4472925" y="1675623"/>
            <a:ext cx="476033" cy="495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5833D4-D35A-1240-CC74-C0E6F719140A}"/>
              </a:ext>
            </a:extLst>
          </p:cNvPr>
          <p:cNvSpPr/>
          <p:nvPr/>
        </p:nvSpPr>
        <p:spPr bwMode="white">
          <a:xfrm>
            <a:off x="10166280" y="1675623"/>
            <a:ext cx="476033" cy="495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68EEE80-AFC6-57B8-377D-C09A9F8FE8A6}"/>
              </a:ext>
            </a:extLst>
          </p:cNvPr>
          <p:cNvSpPr/>
          <p:nvPr/>
        </p:nvSpPr>
        <p:spPr bwMode="white">
          <a:xfrm>
            <a:off x="5310743" y="2905446"/>
            <a:ext cx="5798082" cy="50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CBDDF61-9A0C-8166-2953-0EAAFAB5816F}"/>
              </a:ext>
            </a:extLst>
          </p:cNvPr>
          <p:cNvSpPr/>
          <p:nvPr/>
        </p:nvSpPr>
        <p:spPr bwMode="white">
          <a:xfrm>
            <a:off x="702743" y="3010314"/>
            <a:ext cx="1104396" cy="1048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9FBFF9F-C9F9-73FD-236C-FCFF0885F2AD}"/>
              </a:ext>
            </a:extLst>
          </p:cNvPr>
          <p:cNvSpPr/>
          <p:nvPr/>
        </p:nvSpPr>
        <p:spPr bwMode="white">
          <a:xfrm>
            <a:off x="2349818" y="3010314"/>
            <a:ext cx="1104396" cy="1048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3B497CD-8F3C-C45C-43EC-5D75176CE9F1}"/>
              </a:ext>
            </a:extLst>
          </p:cNvPr>
          <p:cNvSpPr/>
          <p:nvPr/>
        </p:nvSpPr>
        <p:spPr bwMode="white">
          <a:xfrm>
            <a:off x="3996892" y="3010314"/>
            <a:ext cx="1104396" cy="1048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0EA8C10-FD0A-AF5D-2342-1BF328C65B4A}"/>
              </a:ext>
            </a:extLst>
          </p:cNvPr>
          <p:cNvSpPr/>
          <p:nvPr/>
        </p:nvSpPr>
        <p:spPr bwMode="white">
          <a:xfrm>
            <a:off x="5310743" y="3639526"/>
            <a:ext cx="4627041" cy="50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3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598D43-202C-8792-B9ED-AB049D884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90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B6CF35-4C2C-F611-A0C3-912C0BA0C2CA}"/>
              </a:ext>
            </a:extLst>
          </p:cNvPr>
          <p:cNvSpPr/>
          <p:nvPr/>
        </p:nvSpPr>
        <p:spPr bwMode="white">
          <a:xfrm>
            <a:off x="1607206" y="885572"/>
            <a:ext cx="675966" cy="64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0C4B5A-4DF4-C6F6-CF2D-AA871B3035E0}"/>
              </a:ext>
            </a:extLst>
          </p:cNvPr>
          <p:cNvSpPr/>
          <p:nvPr/>
        </p:nvSpPr>
        <p:spPr bwMode="white">
          <a:xfrm>
            <a:off x="3930247" y="885572"/>
            <a:ext cx="675966" cy="64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708BAE-F470-8F4C-88CE-C04F31496FFC}"/>
              </a:ext>
            </a:extLst>
          </p:cNvPr>
          <p:cNvSpPr/>
          <p:nvPr/>
        </p:nvSpPr>
        <p:spPr bwMode="white">
          <a:xfrm>
            <a:off x="5206016" y="885572"/>
            <a:ext cx="656925" cy="64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0333C6-6F22-AADF-AB8B-82A177443A6A}"/>
              </a:ext>
            </a:extLst>
          </p:cNvPr>
          <p:cNvSpPr/>
          <p:nvPr/>
        </p:nvSpPr>
        <p:spPr bwMode="white">
          <a:xfrm>
            <a:off x="7433851" y="885572"/>
            <a:ext cx="666446" cy="64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10F5B4-60D9-2B8A-716A-911C22EC7FA1}"/>
              </a:ext>
            </a:extLst>
          </p:cNvPr>
          <p:cNvSpPr/>
          <p:nvPr/>
        </p:nvSpPr>
        <p:spPr bwMode="white">
          <a:xfrm>
            <a:off x="8700099" y="885572"/>
            <a:ext cx="675966" cy="64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22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4DAF97-6BA3-CF7B-7855-78E48B960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6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8C23E1-C101-AD92-F3AF-DEA829640E54}"/>
              </a:ext>
            </a:extLst>
          </p:cNvPr>
          <p:cNvSpPr/>
          <p:nvPr/>
        </p:nvSpPr>
        <p:spPr bwMode="white">
          <a:xfrm>
            <a:off x="4382477" y="1809443"/>
            <a:ext cx="271341" cy="419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D80431-608E-6FA5-BAF7-752D769F503A}"/>
              </a:ext>
            </a:extLst>
          </p:cNvPr>
          <p:cNvSpPr/>
          <p:nvPr/>
        </p:nvSpPr>
        <p:spPr bwMode="white">
          <a:xfrm>
            <a:off x="4942573" y="1818978"/>
            <a:ext cx="282785" cy="41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742A3EE-F78D-1C56-92B6-2643BC96266A}"/>
              </a:ext>
            </a:extLst>
          </p:cNvPr>
          <p:cNvSpPr/>
          <p:nvPr/>
        </p:nvSpPr>
        <p:spPr bwMode="white">
          <a:xfrm>
            <a:off x="5953387" y="1818978"/>
            <a:ext cx="276099" cy="41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299E02F-E267-2E82-F642-D09F726332BD}"/>
              </a:ext>
            </a:extLst>
          </p:cNvPr>
          <p:cNvSpPr/>
          <p:nvPr/>
        </p:nvSpPr>
        <p:spPr bwMode="white">
          <a:xfrm>
            <a:off x="7531437" y="1809443"/>
            <a:ext cx="280859" cy="41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32A607C-4722-B53C-9211-0D735EBEA186}"/>
              </a:ext>
            </a:extLst>
          </p:cNvPr>
          <p:cNvSpPr/>
          <p:nvPr/>
        </p:nvSpPr>
        <p:spPr bwMode="white">
          <a:xfrm>
            <a:off x="8568690" y="1828513"/>
            <a:ext cx="312302" cy="41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6B57009-06AF-CC1D-6F09-731E714D6A71}"/>
              </a:ext>
            </a:extLst>
          </p:cNvPr>
          <p:cNvSpPr/>
          <p:nvPr/>
        </p:nvSpPr>
        <p:spPr bwMode="white">
          <a:xfrm>
            <a:off x="4347210" y="2572306"/>
            <a:ext cx="304226" cy="41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CE3FB82-F0BF-1AA0-8E41-1942BF7D41CC}"/>
              </a:ext>
            </a:extLst>
          </p:cNvPr>
          <p:cNvSpPr/>
          <p:nvPr/>
        </p:nvSpPr>
        <p:spPr bwMode="white">
          <a:xfrm>
            <a:off x="5931965" y="2567537"/>
            <a:ext cx="297522" cy="41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ABEA183-98EC-2B02-C996-31FE6DE2AEAD}"/>
              </a:ext>
            </a:extLst>
          </p:cNvPr>
          <p:cNvSpPr/>
          <p:nvPr/>
        </p:nvSpPr>
        <p:spPr bwMode="white">
          <a:xfrm>
            <a:off x="7510017" y="2572306"/>
            <a:ext cx="302279" cy="41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D19A2D1-FC3C-7675-F305-713F48C2C04C}"/>
              </a:ext>
            </a:extLst>
          </p:cNvPr>
          <p:cNvSpPr/>
          <p:nvPr/>
        </p:nvSpPr>
        <p:spPr bwMode="white">
          <a:xfrm>
            <a:off x="8568690" y="2572306"/>
            <a:ext cx="312302" cy="41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BDD0B9D-F1E4-9A18-41C4-168C35297D62}"/>
              </a:ext>
            </a:extLst>
          </p:cNvPr>
          <p:cNvSpPr/>
          <p:nvPr/>
        </p:nvSpPr>
        <p:spPr bwMode="white">
          <a:xfrm>
            <a:off x="1045487" y="3597965"/>
            <a:ext cx="5981478" cy="576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9959C8B2-3AA8-CA84-5364-8D5A14C6A421}"/>
              </a:ext>
            </a:extLst>
          </p:cNvPr>
          <p:cNvSpPr/>
          <p:nvPr/>
        </p:nvSpPr>
        <p:spPr bwMode="white">
          <a:xfrm>
            <a:off x="7026965" y="3801446"/>
            <a:ext cx="1854028" cy="372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img_16777215">
            <a:extLst>
              <a:ext uri="{FF2B5EF4-FFF2-40B4-BE49-F238E27FC236}">
                <a16:creationId xmlns:a16="http://schemas.microsoft.com/office/drawing/2014/main" id="{C2F00A2F-B5A5-4365-7B56-2D636EF0F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83" y="4983886"/>
            <a:ext cx="11520000" cy="1840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75BA5A91-AFDB-84BB-3249-4398D2117FED}"/>
              </a:ext>
            </a:extLst>
          </p:cNvPr>
          <p:cNvSpPr/>
          <p:nvPr/>
        </p:nvSpPr>
        <p:spPr bwMode="white">
          <a:xfrm>
            <a:off x="1120261" y="5437817"/>
            <a:ext cx="8570392" cy="575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5DF6FC9E-A665-A01B-50B0-2094A827ED1B}"/>
              </a:ext>
            </a:extLst>
          </p:cNvPr>
          <p:cNvSpPr/>
          <p:nvPr/>
        </p:nvSpPr>
        <p:spPr bwMode="white">
          <a:xfrm>
            <a:off x="9690653" y="5579763"/>
            <a:ext cx="1769165" cy="353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29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7</cp:revision>
  <dcterms:created xsi:type="dcterms:W3CDTF">2023-07-20T00:26:43Z</dcterms:created>
  <dcterms:modified xsi:type="dcterms:W3CDTF">2023-07-26T07:12:57Z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