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4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1C70E2-B441-0B20-58FE-891595BB3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2" b="41363"/>
          <a:stretch/>
        </p:blipFill>
        <p:spPr>
          <a:xfrm>
            <a:off x="3460173" y="3646664"/>
            <a:ext cx="5316181" cy="43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32169E-1A3B-5FCE-1B58-309175DB7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8CA770-9159-781F-3975-397044FECDF5}"/>
              </a:ext>
            </a:extLst>
          </p:cNvPr>
          <p:cNvSpPr/>
          <p:nvPr/>
        </p:nvSpPr>
        <p:spPr bwMode="white">
          <a:xfrm>
            <a:off x="3362584" y="1492486"/>
            <a:ext cx="217378" cy="530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55E8F4-F971-C65F-D3C3-820CC8D1C708}"/>
              </a:ext>
            </a:extLst>
          </p:cNvPr>
          <p:cNvSpPr/>
          <p:nvPr/>
        </p:nvSpPr>
        <p:spPr bwMode="white">
          <a:xfrm>
            <a:off x="5053685" y="1657399"/>
            <a:ext cx="199933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AA58CB-74C8-0F82-A033-B7E322A71038}"/>
              </a:ext>
            </a:extLst>
          </p:cNvPr>
          <p:cNvSpPr/>
          <p:nvPr/>
        </p:nvSpPr>
        <p:spPr bwMode="white">
          <a:xfrm>
            <a:off x="2454545" y="2315638"/>
            <a:ext cx="142809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D874F1-8665-9EBA-67CB-B2368D84A395}"/>
              </a:ext>
            </a:extLst>
          </p:cNvPr>
          <p:cNvSpPr/>
          <p:nvPr/>
        </p:nvSpPr>
        <p:spPr bwMode="white">
          <a:xfrm>
            <a:off x="4873925" y="2139351"/>
            <a:ext cx="258791" cy="52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C1DD0F-C93C-9647-B73F-45082215489A}"/>
              </a:ext>
            </a:extLst>
          </p:cNvPr>
          <p:cNvSpPr/>
          <p:nvPr/>
        </p:nvSpPr>
        <p:spPr bwMode="white">
          <a:xfrm>
            <a:off x="7458257" y="2812616"/>
            <a:ext cx="236505" cy="525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463EC89-7FBB-10A4-4F09-9F943FA25C3E}"/>
              </a:ext>
            </a:extLst>
          </p:cNvPr>
          <p:cNvSpPr/>
          <p:nvPr/>
        </p:nvSpPr>
        <p:spPr bwMode="white">
          <a:xfrm>
            <a:off x="5596363" y="3469942"/>
            <a:ext cx="190413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83B8AB-E888-8166-3CB3-6FEF52DC5038}"/>
              </a:ext>
            </a:extLst>
          </p:cNvPr>
          <p:cNvSpPr/>
          <p:nvPr/>
        </p:nvSpPr>
        <p:spPr bwMode="white">
          <a:xfrm>
            <a:off x="8595371" y="3479481"/>
            <a:ext cx="199932" cy="190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C140F07-6BEB-42E4-C92D-D1ECDC8EF33A}"/>
              </a:ext>
            </a:extLst>
          </p:cNvPr>
          <p:cNvSpPr/>
          <p:nvPr/>
        </p:nvSpPr>
        <p:spPr bwMode="white">
          <a:xfrm>
            <a:off x="2187966" y="3622577"/>
            <a:ext cx="314181" cy="200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B40DC40-84EF-5CBA-0474-2E608B7536F8}"/>
              </a:ext>
            </a:extLst>
          </p:cNvPr>
          <p:cNvSpPr/>
          <p:nvPr/>
        </p:nvSpPr>
        <p:spPr bwMode="white">
          <a:xfrm>
            <a:off x="5539239" y="3775212"/>
            <a:ext cx="314181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99D3FC4-492E-8D2C-1E55-4DC70F7AE91A}"/>
              </a:ext>
            </a:extLst>
          </p:cNvPr>
          <p:cNvSpPr/>
          <p:nvPr/>
        </p:nvSpPr>
        <p:spPr bwMode="white">
          <a:xfrm>
            <a:off x="8557289" y="3775212"/>
            <a:ext cx="304662" cy="209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3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EB9BED-537F-74F1-FE7F-3913E4EEB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54D192-7109-9D16-3C7E-2FE52E69BA7A}"/>
              </a:ext>
            </a:extLst>
          </p:cNvPr>
          <p:cNvSpPr/>
          <p:nvPr/>
        </p:nvSpPr>
        <p:spPr bwMode="white">
          <a:xfrm>
            <a:off x="2433945" y="1769863"/>
            <a:ext cx="299422" cy="540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2CF74E-7F0C-6E9E-E3FD-9C214818D17D}"/>
              </a:ext>
            </a:extLst>
          </p:cNvPr>
          <p:cNvSpPr/>
          <p:nvPr/>
        </p:nvSpPr>
        <p:spPr bwMode="white">
          <a:xfrm>
            <a:off x="3616066" y="1912755"/>
            <a:ext cx="199933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52A5C2-89AF-2BE0-0519-58D29D292BBC}"/>
              </a:ext>
            </a:extLst>
          </p:cNvPr>
          <p:cNvSpPr/>
          <p:nvPr/>
        </p:nvSpPr>
        <p:spPr bwMode="white">
          <a:xfrm>
            <a:off x="6738842" y="1912755"/>
            <a:ext cx="209454" cy="2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EFB16-DD8F-201D-E7ED-F424C5478562}"/>
              </a:ext>
            </a:extLst>
          </p:cNvPr>
          <p:cNvSpPr/>
          <p:nvPr/>
        </p:nvSpPr>
        <p:spPr bwMode="white">
          <a:xfrm>
            <a:off x="4861714" y="2427165"/>
            <a:ext cx="310053" cy="50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9232BC-B4D8-5DFF-6819-60A4E5BB1705}"/>
              </a:ext>
            </a:extLst>
          </p:cNvPr>
          <p:cNvSpPr/>
          <p:nvPr/>
        </p:nvSpPr>
        <p:spPr bwMode="white">
          <a:xfrm>
            <a:off x="7660788" y="2427165"/>
            <a:ext cx="254179" cy="50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24406-53A7-D562-6B7F-4E46ACF87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1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B1D7E5-8115-82F6-2576-DF664EBF1195}"/>
              </a:ext>
            </a:extLst>
          </p:cNvPr>
          <p:cNvSpPr/>
          <p:nvPr/>
        </p:nvSpPr>
        <p:spPr bwMode="white">
          <a:xfrm>
            <a:off x="1148963" y="1542852"/>
            <a:ext cx="1665799" cy="804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05513A-AE9E-4E84-C0FF-E221BE3C682F}"/>
              </a:ext>
            </a:extLst>
          </p:cNvPr>
          <p:cNvSpPr/>
          <p:nvPr/>
        </p:nvSpPr>
        <p:spPr bwMode="white">
          <a:xfrm>
            <a:off x="3596278" y="1542851"/>
            <a:ext cx="1625667" cy="804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0373D8-59E6-FB1B-D88A-96DB5FED7D31}"/>
              </a:ext>
            </a:extLst>
          </p:cNvPr>
          <p:cNvSpPr/>
          <p:nvPr/>
        </p:nvSpPr>
        <p:spPr bwMode="white">
          <a:xfrm>
            <a:off x="7519537" y="1991869"/>
            <a:ext cx="1742281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FF54AC-EC9A-EA25-1C24-3E6AAFACDD54}"/>
              </a:ext>
            </a:extLst>
          </p:cNvPr>
          <p:cNvSpPr/>
          <p:nvPr/>
        </p:nvSpPr>
        <p:spPr bwMode="white">
          <a:xfrm>
            <a:off x="6681719" y="2325877"/>
            <a:ext cx="1370976" cy="23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CED974-9F81-8882-DF71-F68A57E0D731}"/>
              </a:ext>
            </a:extLst>
          </p:cNvPr>
          <p:cNvSpPr/>
          <p:nvPr/>
        </p:nvSpPr>
        <p:spPr bwMode="white">
          <a:xfrm>
            <a:off x="3130512" y="2736230"/>
            <a:ext cx="218975" cy="162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9D0DD1A-525B-D75C-9F68-179446B83AC0}"/>
              </a:ext>
            </a:extLst>
          </p:cNvPr>
          <p:cNvSpPr/>
          <p:nvPr/>
        </p:nvSpPr>
        <p:spPr bwMode="white">
          <a:xfrm>
            <a:off x="1435834" y="3900487"/>
            <a:ext cx="218975" cy="162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E4BA30-B1AF-73A1-86C5-05D849FD2460}"/>
              </a:ext>
            </a:extLst>
          </p:cNvPr>
          <p:cNvSpPr/>
          <p:nvPr/>
        </p:nvSpPr>
        <p:spPr bwMode="white">
          <a:xfrm>
            <a:off x="4368198" y="3900487"/>
            <a:ext cx="218975" cy="162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86E0567-6379-A9FC-2165-E6E09BF14226}"/>
              </a:ext>
            </a:extLst>
          </p:cNvPr>
          <p:cNvSpPr/>
          <p:nvPr/>
        </p:nvSpPr>
        <p:spPr bwMode="white">
          <a:xfrm>
            <a:off x="7252958" y="3900487"/>
            <a:ext cx="218975" cy="162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FED265-5722-A44C-4342-002E20689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3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77A498-C9BE-46DA-C108-FAEC4B707D35}"/>
              </a:ext>
            </a:extLst>
          </p:cNvPr>
          <p:cNvSpPr/>
          <p:nvPr/>
        </p:nvSpPr>
        <p:spPr bwMode="white">
          <a:xfrm>
            <a:off x="6491304" y="1177499"/>
            <a:ext cx="1720189" cy="506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2094ED-31CC-0931-FA45-C8ED5C434992}"/>
              </a:ext>
            </a:extLst>
          </p:cNvPr>
          <p:cNvSpPr/>
          <p:nvPr/>
        </p:nvSpPr>
        <p:spPr bwMode="white">
          <a:xfrm>
            <a:off x="9108959" y="1230087"/>
            <a:ext cx="1637504" cy="478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B96FEB-BB16-EBA2-7335-A1E62853D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3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AB8F31-F8C1-868B-B8E1-7072ED016B05}"/>
              </a:ext>
            </a:extLst>
          </p:cNvPr>
          <p:cNvSpPr/>
          <p:nvPr/>
        </p:nvSpPr>
        <p:spPr bwMode="white">
          <a:xfrm>
            <a:off x="4607215" y="1542647"/>
            <a:ext cx="321699" cy="547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D5202A-B789-D5A0-2488-28AF4FC4595F}"/>
              </a:ext>
            </a:extLst>
          </p:cNvPr>
          <p:cNvSpPr/>
          <p:nvPr/>
        </p:nvSpPr>
        <p:spPr bwMode="white">
          <a:xfrm>
            <a:off x="3185328" y="1895272"/>
            <a:ext cx="341644" cy="553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B97FF67-01C4-6420-B7B7-F1ED2CD76566}"/>
              </a:ext>
            </a:extLst>
          </p:cNvPr>
          <p:cNvSpPr/>
          <p:nvPr/>
        </p:nvSpPr>
        <p:spPr bwMode="white">
          <a:xfrm>
            <a:off x="3768132" y="3135086"/>
            <a:ext cx="371789" cy="5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BD5202A-B789-D5A0-2488-28AF4FC4595F}"/>
              </a:ext>
            </a:extLst>
          </p:cNvPr>
          <p:cNvSpPr/>
          <p:nvPr/>
        </p:nvSpPr>
        <p:spPr bwMode="white">
          <a:xfrm>
            <a:off x="4391130" y="2448350"/>
            <a:ext cx="376934" cy="27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BD5202A-B789-D5A0-2488-28AF4FC4595F}"/>
              </a:ext>
            </a:extLst>
          </p:cNvPr>
          <p:cNvSpPr/>
          <p:nvPr/>
        </p:nvSpPr>
        <p:spPr bwMode="white">
          <a:xfrm>
            <a:off x="4515912" y="2245610"/>
            <a:ext cx="91303" cy="202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7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9</cp:revision>
  <dcterms:created xsi:type="dcterms:W3CDTF">2023-07-20T00:26:43Z</dcterms:created>
  <dcterms:modified xsi:type="dcterms:W3CDTF">2023-07-26T07:16:16Z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