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3" t="50275" r="27514" b="17601"/>
          <a:stretch/>
        </p:blipFill>
        <p:spPr>
          <a:xfrm>
            <a:off x="3403075" y="3893270"/>
            <a:ext cx="5373279" cy="52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54128C-F63A-E7D4-3DA2-695B15BB6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4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3FC733-7F48-A86B-EE3D-E0629B6CECB9}"/>
              </a:ext>
            </a:extLst>
          </p:cNvPr>
          <p:cNvSpPr/>
          <p:nvPr/>
        </p:nvSpPr>
        <p:spPr bwMode="white">
          <a:xfrm>
            <a:off x="1245421" y="2852004"/>
            <a:ext cx="206307" cy="49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50FCD8-9C9A-46C8-0B92-C18F92F5C2E8}"/>
              </a:ext>
            </a:extLst>
          </p:cNvPr>
          <p:cNvSpPr/>
          <p:nvPr/>
        </p:nvSpPr>
        <p:spPr bwMode="white">
          <a:xfrm>
            <a:off x="3730313" y="2852004"/>
            <a:ext cx="327251" cy="50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CE2D49-93B4-F8F3-1402-779C3A22FB54}"/>
              </a:ext>
            </a:extLst>
          </p:cNvPr>
          <p:cNvSpPr/>
          <p:nvPr/>
        </p:nvSpPr>
        <p:spPr bwMode="white">
          <a:xfrm>
            <a:off x="6367537" y="2852003"/>
            <a:ext cx="221799" cy="506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B9717B-DDD4-4391-7602-F55A89D956B3}"/>
              </a:ext>
            </a:extLst>
          </p:cNvPr>
          <p:cNvSpPr/>
          <p:nvPr/>
        </p:nvSpPr>
        <p:spPr bwMode="white">
          <a:xfrm>
            <a:off x="9195173" y="2852004"/>
            <a:ext cx="241058" cy="50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5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083CED-29B4-07A4-408A-57790225B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4F76FB-12C0-1C03-F982-2D7BC2F7310C}"/>
              </a:ext>
            </a:extLst>
          </p:cNvPr>
          <p:cNvSpPr/>
          <p:nvPr/>
        </p:nvSpPr>
        <p:spPr bwMode="white">
          <a:xfrm>
            <a:off x="7767074" y="1170282"/>
            <a:ext cx="238016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0F744C-0188-716A-3831-7850C42FA5A5}"/>
              </a:ext>
            </a:extLst>
          </p:cNvPr>
          <p:cNvSpPr/>
          <p:nvPr/>
        </p:nvSpPr>
        <p:spPr bwMode="white">
          <a:xfrm>
            <a:off x="6234247" y="2828977"/>
            <a:ext cx="228495" cy="190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7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1C7322-2A12-9BDE-5BEA-014A4E4D6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5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2F612A-DD12-C4A7-1E04-010C4C090B45}"/>
              </a:ext>
            </a:extLst>
          </p:cNvPr>
          <p:cNvSpPr/>
          <p:nvPr/>
        </p:nvSpPr>
        <p:spPr bwMode="white">
          <a:xfrm>
            <a:off x="6120000" y="1017110"/>
            <a:ext cx="1837487" cy="580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84C69D-EE20-48AA-EB97-CD54D6880344}"/>
              </a:ext>
            </a:extLst>
          </p:cNvPr>
          <p:cNvSpPr/>
          <p:nvPr/>
        </p:nvSpPr>
        <p:spPr bwMode="white">
          <a:xfrm>
            <a:off x="712264" y="1217100"/>
            <a:ext cx="980628" cy="580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EC05B9-5475-13D3-B710-F91E68D21BF3}"/>
              </a:ext>
            </a:extLst>
          </p:cNvPr>
          <p:cNvSpPr/>
          <p:nvPr/>
        </p:nvSpPr>
        <p:spPr bwMode="white">
          <a:xfrm>
            <a:off x="2978181" y="2169434"/>
            <a:ext cx="199933" cy="19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293B6E-40F3-DA7D-1B14-9246303A75BB}"/>
              </a:ext>
            </a:extLst>
          </p:cNvPr>
          <p:cNvSpPr/>
          <p:nvPr/>
        </p:nvSpPr>
        <p:spPr bwMode="white">
          <a:xfrm>
            <a:off x="8861950" y="2131341"/>
            <a:ext cx="209454" cy="19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2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D3A053-B525-D663-EC8D-72F819024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6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B06BA8-4927-176E-1371-60EEF0F7BF83}"/>
              </a:ext>
            </a:extLst>
          </p:cNvPr>
          <p:cNvSpPr/>
          <p:nvPr/>
        </p:nvSpPr>
        <p:spPr bwMode="white">
          <a:xfrm>
            <a:off x="1055008" y="1408192"/>
            <a:ext cx="361785" cy="247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5E0DFB-D343-7217-E413-A111C1191DD1}"/>
              </a:ext>
            </a:extLst>
          </p:cNvPr>
          <p:cNvSpPr/>
          <p:nvPr/>
        </p:nvSpPr>
        <p:spPr bwMode="white">
          <a:xfrm>
            <a:off x="3549421" y="1398663"/>
            <a:ext cx="1123438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B9DF59-4161-1BF3-982F-AD85A1EE1AC0}"/>
              </a:ext>
            </a:extLst>
          </p:cNvPr>
          <p:cNvSpPr/>
          <p:nvPr/>
        </p:nvSpPr>
        <p:spPr bwMode="white">
          <a:xfrm>
            <a:off x="1055008" y="1798883"/>
            <a:ext cx="361785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1E6BCB-4F2D-0145-F533-013AFAE495F6}"/>
              </a:ext>
            </a:extLst>
          </p:cNvPr>
          <p:cNvSpPr/>
          <p:nvPr/>
        </p:nvSpPr>
        <p:spPr bwMode="white">
          <a:xfrm>
            <a:off x="3549421" y="1789354"/>
            <a:ext cx="1123438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39AA6B-63F7-2E7A-0D55-E5A5B4C5EA95}"/>
              </a:ext>
            </a:extLst>
          </p:cNvPr>
          <p:cNvSpPr/>
          <p:nvPr/>
        </p:nvSpPr>
        <p:spPr bwMode="white">
          <a:xfrm>
            <a:off x="6853090" y="2399211"/>
            <a:ext cx="4579439" cy="419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8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E8EFEC-24C6-D7D0-5A6A-D9E731CC2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5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71C0A6-365B-6181-8D26-170D6366F39C}"/>
              </a:ext>
            </a:extLst>
          </p:cNvPr>
          <p:cNvSpPr/>
          <p:nvPr/>
        </p:nvSpPr>
        <p:spPr bwMode="white">
          <a:xfrm>
            <a:off x="712264" y="2390554"/>
            <a:ext cx="5959933" cy="842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