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D6E03BF-F73E-CA1B-53DB-B53209DE30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244" b="38591"/>
          <a:stretch/>
        </p:blipFill>
        <p:spPr>
          <a:xfrm>
            <a:off x="3710220" y="3810567"/>
            <a:ext cx="4695079" cy="5802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502DA4AC-517C-AAD5-A660-38211AD0C9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20" b="65117"/>
          <a:stretch/>
        </p:blipFill>
        <p:spPr>
          <a:xfrm>
            <a:off x="3339166" y="1981411"/>
            <a:ext cx="5437188" cy="8018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1EB59C4-AB1D-2406-EDA6-ED8647F382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370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B3E5A23-B7A9-C692-5D1A-B3683F470BD7}"/>
              </a:ext>
            </a:extLst>
          </p:cNvPr>
          <p:cNvSpPr/>
          <p:nvPr/>
        </p:nvSpPr>
        <p:spPr bwMode="white">
          <a:xfrm>
            <a:off x="3711272" y="1694367"/>
            <a:ext cx="723570" cy="2382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10BCDAD-4E18-61F2-C4F8-02F9992EC3F4}"/>
              </a:ext>
            </a:extLst>
          </p:cNvPr>
          <p:cNvSpPr/>
          <p:nvPr/>
        </p:nvSpPr>
        <p:spPr bwMode="white">
          <a:xfrm>
            <a:off x="6948297" y="1694367"/>
            <a:ext cx="209454" cy="200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E213ACE-E9AB-B2E7-BCED-30A9CB81F574}"/>
              </a:ext>
            </a:extLst>
          </p:cNvPr>
          <p:cNvSpPr/>
          <p:nvPr/>
        </p:nvSpPr>
        <p:spPr bwMode="white">
          <a:xfrm>
            <a:off x="4368198" y="2132802"/>
            <a:ext cx="199933" cy="200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DECCF90-D35C-0F53-DA1D-BD0CB03749DA}"/>
              </a:ext>
            </a:extLst>
          </p:cNvPr>
          <p:cNvSpPr/>
          <p:nvPr/>
        </p:nvSpPr>
        <p:spPr bwMode="white">
          <a:xfrm>
            <a:off x="7091107" y="2123271"/>
            <a:ext cx="333223" cy="209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80E7F7D-73C9-1F39-6B59-4523F1D9309A}"/>
              </a:ext>
            </a:extLst>
          </p:cNvPr>
          <p:cNvSpPr/>
          <p:nvPr/>
        </p:nvSpPr>
        <p:spPr bwMode="white">
          <a:xfrm>
            <a:off x="3390181" y="2561706"/>
            <a:ext cx="321091" cy="5265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D85A8AB-8D1C-733D-FAA3-FE16ABB82438}"/>
              </a:ext>
            </a:extLst>
          </p:cNvPr>
          <p:cNvSpPr/>
          <p:nvPr/>
        </p:nvSpPr>
        <p:spPr bwMode="white">
          <a:xfrm>
            <a:off x="5510677" y="2704674"/>
            <a:ext cx="314181" cy="209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85A9375B-B10E-3A51-CAEB-C49897997E6E}"/>
              </a:ext>
            </a:extLst>
          </p:cNvPr>
          <p:cNvSpPr/>
          <p:nvPr/>
        </p:nvSpPr>
        <p:spPr bwMode="white">
          <a:xfrm>
            <a:off x="1737234" y="3304233"/>
            <a:ext cx="298600" cy="543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567067D2-511F-811E-EDC1-3B933BAD8830}"/>
              </a:ext>
            </a:extLst>
          </p:cNvPr>
          <p:cNvSpPr/>
          <p:nvPr/>
        </p:nvSpPr>
        <p:spPr bwMode="white">
          <a:xfrm>
            <a:off x="7462413" y="4182009"/>
            <a:ext cx="209454" cy="200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00EF966F-5E36-DD1D-1E88-810E8F7D33D2}"/>
              </a:ext>
            </a:extLst>
          </p:cNvPr>
          <p:cNvSpPr/>
          <p:nvPr/>
        </p:nvSpPr>
        <p:spPr bwMode="white">
          <a:xfrm>
            <a:off x="6519867" y="4772943"/>
            <a:ext cx="142809" cy="200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D8194D59-30E9-FBB6-E2F1-9E17C23741CC}"/>
              </a:ext>
            </a:extLst>
          </p:cNvPr>
          <p:cNvSpPr/>
          <p:nvPr/>
        </p:nvSpPr>
        <p:spPr bwMode="white">
          <a:xfrm>
            <a:off x="9223735" y="4772943"/>
            <a:ext cx="333223" cy="200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723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849DD5B-B076-0B9E-CB10-B724274C3D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1487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DD5DE8C-22C7-1337-9FD4-FC3A9DAC6868}"/>
              </a:ext>
            </a:extLst>
          </p:cNvPr>
          <p:cNvSpPr/>
          <p:nvPr/>
        </p:nvSpPr>
        <p:spPr bwMode="white">
          <a:xfrm>
            <a:off x="702743" y="1372276"/>
            <a:ext cx="1827966" cy="836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2A5F7F7-F9C5-161D-4E8D-5EB155F30CB4}"/>
              </a:ext>
            </a:extLst>
          </p:cNvPr>
          <p:cNvSpPr/>
          <p:nvPr/>
        </p:nvSpPr>
        <p:spPr bwMode="white">
          <a:xfrm>
            <a:off x="3149553" y="1372277"/>
            <a:ext cx="2034922" cy="836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C3C9265-7132-13CA-3BC8-8C8988D1BDC4}"/>
              </a:ext>
            </a:extLst>
          </p:cNvPr>
          <p:cNvSpPr/>
          <p:nvPr/>
        </p:nvSpPr>
        <p:spPr bwMode="white">
          <a:xfrm>
            <a:off x="5729652" y="1372277"/>
            <a:ext cx="1878846" cy="7066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D6689E5-1719-CEB0-A4EC-293DD1D46C75}"/>
              </a:ext>
            </a:extLst>
          </p:cNvPr>
          <p:cNvSpPr/>
          <p:nvPr/>
        </p:nvSpPr>
        <p:spPr bwMode="white">
          <a:xfrm>
            <a:off x="8176462" y="1372277"/>
            <a:ext cx="1959576" cy="7066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img_16777215">
            <a:extLst>
              <a:ext uri="{FF2B5EF4-FFF2-40B4-BE49-F238E27FC236}">
                <a16:creationId xmlns:a16="http://schemas.microsoft.com/office/drawing/2014/main" id="{BE07D70F-3897-21D9-9313-F23723AF98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290013"/>
            <a:ext cx="11520000" cy="24814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9DD5DE8C-22C7-1337-9FD4-FC3A9DAC6868}"/>
              </a:ext>
            </a:extLst>
          </p:cNvPr>
          <p:cNvSpPr/>
          <p:nvPr/>
        </p:nvSpPr>
        <p:spPr bwMode="white">
          <a:xfrm>
            <a:off x="1189440" y="5024961"/>
            <a:ext cx="201561" cy="2549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9DD5DE8C-22C7-1337-9FD4-FC3A9DAC6868}"/>
              </a:ext>
            </a:extLst>
          </p:cNvPr>
          <p:cNvSpPr/>
          <p:nvPr/>
        </p:nvSpPr>
        <p:spPr bwMode="white">
          <a:xfrm>
            <a:off x="1189439" y="5389135"/>
            <a:ext cx="201561" cy="2549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9DD5DE8C-22C7-1337-9FD4-FC3A9DAC6868}"/>
              </a:ext>
            </a:extLst>
          </p:cNvPr>
          <p:cNvSpPr/>
          <p:nvPr/>
        </p:nvSpPr>
        <p:spPr bwMode="white">
          <a:xfrm>
            <a:off x="3048772" y="5044624"/>
            <a:ext cx="201561" cy="2549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9DD5DE8C-22C7-1337-9FD4-FC3A9DAC6868}"/>
              </a:ext>
            </a:extLst>
          </p:cNvPr>
          <p:cNvSpPr/>
          <p:nvPr/>
        </p:nvSpPr>
        <p:spPr bwMode="white">
          <a:xfrm>
            <a:off x="3048771" y="5390961"/>
            <a:ext cx="201561" cy="2549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9DD5DE8C-22C7-1337-9FD4-FC3A9DAC6868}"/>
              </a:ext>
            </a:extLst>
          </p:cNvPr>
          <p:cNvSpPr/>
          <p:nvPr/>
        </p:nvSpPr>
        <p:spPr bwMode="white">
          <a:xfrm>
            <a:off x="4908104" y="5024959"/>
            <a:ext cx="201561" cy="2549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9DD5DE8C-22C7-1337-9FD4-FC3A9DAC6868}"/>
              </a:ext>
            </a:extLst>
          </p:cNvPr>
          <p:cNvSpPr/>
          <p:nvPr/>
        </p:nvSpPr>
        <p:spPr bwMode="white">
          <a:xfrm>
            <a:off x="4899727" y="5390962"/>
            <a:ext cx="201561" cy="2549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9DD5DE8C-22C7-1337-9FD4-FC3A9DAC6868}"/>
              </a:ext>
            </a:extLst>
          </p:cNvPr>
          <p:cNvSpPr/>
          <p:nvPr/>
        </p:nvSpPr>
        <p:spPr bwMode="white">
          <a:xfrm>
            <a:off x="7200722" y="5024959"/>
            <a:ext cx="201561" cy="2549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9DD5DE8C-22C7-1337-9FD4-FC3A9DAC6868}"/>
              </a:ext>
            </a:extLst>
          </p:cNvPr>
          <p:cNvSpPr/>
          <p:nvPr/>
        </p:nvSpPr>
        <p:spPr bwMode="white">
          <a:xfrm>
            <a:off x="7116583" y="5390963"/>
            <a:ext cx="369837" cy="254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9DD5DE8C-22C7-1337-9FD4-FC3A9DAC6868}"/>
              </a:ext>
            </a:extLst>
          </p:cNvPr>
          <p:cNvSpPr/>
          <p:nvPr/>
        </p:nvSpPr>
        <p:spPr bwMode="white">
          <a:xfrm>
            <a:off x="9994908" y="5398225"/>
            <a:ext cx="274284" cy="2549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9DD5DE8C-22C7-1337-9FD4-FC3A9DAC6868}"/>
              </a:ext>
            </a:extLst>
          </p:cNvPr>
          <p:cNvSpPr/>
          <p:nvPr/>
        </p:nvSpPr>
        <p:spPr bwMode="white">
          <a:xfrm>
            <a:off x="9971855" y="5024959"/>
            <a:ext cx="369837" cy="2549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76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F439118-2466-6E0F-EBC1-873A19195A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566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FD6FD8F-FB37-93DE-ED69-8498408F45CD}"/>
              </a:ext>
            </a:extLst>
          </p:cNvPr>
          <p:cNvSpPr/>
          <p:nvPr/>
        </p:nvSpPr>
        <p:spPr bwMode="white">
          <a:xfrm>
            <a:off x="1293024" y="1883568"/>
            <a:ext cx="5401074" cy="14203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536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4C9FF83-FA4C-CAD2-AF0C-B653F13153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86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ABF72C0-047E-B752-1DF3-C5B8F8B7A09B}"/>
              </a:ext>
            </a:extLst>
          </p:cNvPr>
          <p:cNvSpPr/>
          <p:nvPr/>
        </p:nvSpPr>
        <p:spPr bwMode="white">
          <a:xfrm>
            <a:off x="1219542" y="2088118"/>
            <a:ext cx="7389620" cy="1258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861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6</cp:revision>
  <dcterms:created xsi:type="dcterms:W3CDTF">2023-07-20T00:26:43Z</dcterms:created>
  <dcterms:modified xsi:type="dcterms:W3CDTF">2023-07-26T07:11:01Z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