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6482FE-A676-5238-74F8-1D592B53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3" b="44869"/>
          <a:stretch/>
        </p:blipFill>
        <p:spPr>
          <a:xfrm>
            <a:off x="1438295" y="3931336"/>
            <a:ext cx="9344717" cy="48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6F6867-6F69-7BB1-14C3-FACDA6E63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8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86B01C-2212-8F62-F4D0-6F0005C7AC3F}"/>
              </a:ext>
            </a:extLst>
          </p:cNvPr>
          <p:cNvSpPr/>
          <p:nvPr/>
        </p:nvSpPr>
        <p:spPr bwMode="white">
          <a:xfrm>
            <a:off x="10623272" y="1674022"/>
            <a:ext cx="209454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17FCD9-39AA-64BD-4ECB-24DC613FD247}"/>
              </a:ext>
            </a:extLst>
          </p:cNvPr>
          <p:cNvSpPr/>
          <p:nvPr/>
        </p:nvSpPr>
        <p:spPr bwMode="white">
          <a:xfrm>
            <a:off x="7024462" y="2102507"/>
            <a:ext cx="323702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66C5E4-ED7A-945A-0DCB-BD1AAE290D1D}"/>
              </a:ext>
            </a:extLst>
          </p:cNvPr>
          <p:cNvSpPr/>
          <p:nvPr/>
        </p:nvSpPr>
        <p:spPr bwMode="white">
          <a:xfrm>
            <a:off x="8233586" y="2521471"/>
            <a:ext cx="314181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9CF06D-0512-A5CD-68EF-FF14E65B71D9}"/>
              </a:ext>
            </a:extLst>
          </p:cNvPr>
          <p:cNvSpPr/>
          <p:nvPr/>
        </p:nvSpPr>
        <p:spPr bwMode="white">
          <a:xfrm>
            <a:off x="3092429" y="3368920"/>
            <a:ext cx="209454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3A8E00-9B4D-275B-E39B-2CD3E69EDCBD}"/>
              </a:ext>
            </a:extLst>
          </p:cNvPr>
          <p:cNvSpPr/>
          <p:nvPr/>
        </p:nvSpPr>
        <p:spPr bwMode="white">
          <a:xfrm>
            <a:off x="7786115" y="3797405"/>
            <a:ext cx="314180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9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5E53A9-6705-8C79-AC51-804DBB101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8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A08149-2C3C-7041-5EAC-9C2A771F5A49}"/>
              </a:ext>
            </a:extLst>
          </p:cNvPr>
          <p:cNvSpPr/>
          <p:nvPr/>
        </p:nvSpPr>
        <p:spPr bwMode="white">
          <a:xfrm>
            <a:off x="2616396" y="1668395"/>
            <a:ext cx="2142148" cy="26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F24976-AEF4-ED83-571E-432A6F2F2A02}"/>
              </a:ext>
            </a:extLst>
          </p:cNvPr>
          <p:cNvSpPr/>
          <p:nvPr/>
        </p:nvSpPr>
        <p:spPr bwMode="white">
          <a:xfrm>
            <a:off x="8128859" y="1668395"/>
            <a:ext cx="2389685" cy="26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1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8066C4-B13B-97FA-3731-BC852D38F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9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6BB41E-FE7E-2C59-B98A-74A25B084A57}"/>
              </a:ext>
            </a:extLst>
          </p:cNvPr>
          <p:cNvSpPr/>
          <p:nvPr/>
        </p:nvSpPr>
        <p:spPr bwMode="white">
          <a:xfrm>
            <a:off x="1264462" y="1351522"/>
            <a:ext cx="3846347" cy="92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7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225EA9-30BC-92FD-63A0-C719544D2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9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A4E9BB-4C5B-FA1B-F3CE-BB088C74EE1D}"/>
              </a:ext>
            </a:extLst>
          </p:cNvPr>
          <p:cNvSpPr/>
          <p:nvPr/>
        </p:nvSpPr>
        <p:spPr bwMode="white">
          <a:xfrm>
            <a:off x="1254942" y="1294197"/>
            <a:ext cx="6137896" cy="1000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4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D0169C-B263-4D7A-FF8E-1A59B1DAC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F5942D-ADDA-D3B6-4BDD-6D0054B13AE4}"/>
              </a:ext>
            </a:extLst>
          </p:cNvPr>
          <p:cNvSpPr/>
          <p:nvPr/>
        </p:nvSpPr>
        <p:spPr bwMode="white">
          <a:xfrm>
            <a:off x="1254941" y="1773568"/>
            <a:ext cx="5214869" cy="90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4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