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85A2E1-4EB7-5D98-75B1-FEE4915FB9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7" b="39870"/>
          <a:stretch/>
        </p:blipFill>
        <p:spPr>
          <a:xfrm>
            <a:off x="4216001" y="3663917"/>
            <a:ext cx="3789306" cy="571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6062BA0-A6EE-8C46-7796-E39F47F1D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 b="63185"/>
          <a:stretch/>
        </p:blipFill>
        <p:spPr>
          <a:xfrm>
            <a:off x="2993954" y="2137691"/>
            <a:ext cx="6233401" cy="861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60AA7A-40BD-0041-A1D3-10B482671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93007E-3732-843B-0B2A-11D9CF19A179}"/>
              </a:ext>
            </a:extLst>
          </p:cNvPr>
          <p:cNvSpPr/>
          <p:nvPr/>
        </p:nvSpPr>
        <p:spPr bwMode="white">
          <a:xfrm>
            <a:off x="1607784" y="1956619"/>
            <a:ext cx="132526" cy="982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6D82FD-C927-2639-C95D-8B90F757651E}"/>
              </a:ext>
            </a:extLst>
          </p:cNvPr>
          <p:cNvSpPr/>
          <p:nvPr/>
        </p:nvSpPr>
        <p:spPr bwMode="white">
          <a:xfrm>
            <a:off x="4830792" y="2165230"/>
            <a:ext cx="155276" cy="77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5794EF-8966-BF0A-1D1F-389BB717D3D6}"/>
              </a:ext>
            </a:extLst>
          </p:cNvPr>
          <p:cNvSpPr/>
          <p:nvPr/>
        </p:nvSpPr>
        <p:spPr bwMode="white">
          <a:xfrm>
            <a:off x="9854719" y="2734533"/>
            <a:ext cx="1044410" cy="143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B1523B-55BF-CA46-CC9C-4114C52799B7}"/>
              </a:ext>
            </a:extLst>
          </p:cNvPr>
          <p:cNvSpPr/>
          <p:nvPr/>
        </p:nvSpPr>
        <p:spPr bwMode="white">
          <a:xfrm>
            <a:off x="7376727" y="1877961"/>
            <a:ext cx="243273" cy="1177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66D82FD-C927-2639-C95D-8B90F757651E}"/>
              </a:ext>
            </a:extLst>
          </p:cNvPr>
          <p:cNvSpPr/>
          <p:nvPr/>
        </p:nvSpPr>
        <p:spPr bwMode="white">
          <a:xfrm>
            <a:off x="4830792" y="1956619"/>
            <a:ext cx="45719" cy="235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769866-B937-D387-3382-58E71EF6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6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D88DCA-6993-71AC-3A3C-17D2756485D0}"/>
              </a:ext>
            </a:extLst>
          </p:cNvPr>
          <p:cNvSpPr/>
          <p:nvPr/>
        </p:nvSpPr>
        <p:spPr bwMode="white">
          <a:xfrm>
            <a:off x="693223" y="3081680"/>
            <a:ext cx="2142148" cy="26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81F47C-53FB-9574-9CB5-7E75F6191326}"/>
              </a:ext>
            </a:extLst>
          </p:cNvPr>
          <p:cNvSpPr/>
          <p:nvPr/>
        </p:nvSpPr>
        <p:spPr bwMode="white">
          <a:xfrm>
            <a:off x="3625586" y="3081680"/>
            <a:ext cx="3732099" cy="26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F290D6-DE90-BB88-696A-2BE93351309D}"/>
              </a:ext>
            </a:extLst>
          </p:cNvPr>
          <p:cNvSpPr/>
          <p:nvPr/>
        </p:nvSpPr>
        <p:spPr bwMode="white">
          <a:xfrm>
            <a:off x="8138380" y="3081680"/>
            <a:ext cx="2132628" cy="26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0726CE-6CE5-016C-D04F-5EDB815B8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55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9023FF-0DB2-6CDF-F943-5CB89C7DF8D3}"/>
              </a:ext>
            </a:extLst>
          </p:cNvPr>
          <p:cNvSpPr/>
          <p:nvPr/>
        </p:nvSpPr>
        <p:spPr bwMode="white">
          <a:xfrm>
            <a:off x="11251636" y="981832"/>
            <a:ext cx="199932" cy="153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4AD85A-D606-0942-1292-F731DE742672}"/>
              </a:ext>
            </a:extLst>
          </p:cNvPr>
          <p:cNvSpPr/>
          <p:nvPr/>
        </p:nvSpPr>
        <p:spPr bwMode="white">
          <a:xfrm>
            <a:off x="11251636" y="1421898"/>
            <a:ext cx="199932" cy="153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3355C6-BDA6-8029-0120-19D613E20E32}"/>
              </a:ext>
            </a:extLst>
          </p:cNvPr>
          <p:cNvSpPr/>
          <p:nvPr/>
        </p:nvSpPr>
        <p:spPr bwMode="white">
          <a:xfrm>
            <a:off x="11194512" y="1814131"/>
            <a:ext cx="285619" cy="258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84D265-E580-5C43-F1CB-7CF5EDAB6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1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2749FE-994E-399C-C58D-EAF607EC2223}"/>
              </a:ext>
            </a:extLst>
          </p:cNvPr>
          <p:cNvSpPr/>
          <p:nvPr/>
        </p:nvSpPr>
        <p:spPr bwMode="white">
          <a:xfrm>
            <a:off x="3301884" y="2540888"/>
            <a:ext cx="1399537" cy="100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40EF72-4324-4CF2-AD99-86E6A1383FC6}"/>
              </a:ext>
            </a:extLst>
          </p:cNvPr>
          <p:cNvSpPr/>
          <p:nvPr/>
        </p:nvSpPr>
        <p:spPr bwMode="white">
          <a:xfrm>
            <a:off x="7205870" y="2540888"/>
            <a:ext cx="1722724" cy="10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B052406-2EA1-1B10-40CA-84EA31B81803}"/>
              </a:ext>
            </a:extLst>
          </p:cNvPr>
          <p:cNvSpPr/>
          <p:nvPr/>
        </p:nvSpPr>
        <p:spPr bwMode="white">
          <a:xfrm>
            <a:off x="5253619" y="2540888"/>
            <a:ext cx="1743529" cy="103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2749FE-994E-399C-C58D-EAF607EC2223}"/>
              </a:ext>
            </a:extLst>
          </p:cNvPr>
          <p:cNvSpPr/>
          <p:nvPr/>
        </p:nvSpPr>
        <p:spPr bwMode="white">
          <a:xfrm>
            <a:off x="5806333" y="3578951"/>
            <a:ext cx="1816980" cy="26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6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3FC1EB-B084-6460-E340-7A71F520F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9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7A2BFF-1AE9-57A2-5019-F473ABC57D20}"/>
              </a:ext>
            </a:extLst>
          </p:cNvPr>
          <p:cNvSpPr/>
          <p:nvPr/>
        </p:nvSpPr>
        <p:spPr bwMode="white">
          <a:xfrm>
            <a:off x="1273983" y="1835743"/>
            <a:ext cx="5655272" cy="1012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8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2023-07-26T05:52:48Z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