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4C7D2C-6C2C-5FB9-B8DF-AA726D4CD7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12" b="42829"/>
          <a:stretch/>
        </p:blipFill>
        <p:spPr>
          <a:xfrm>
            <a:off x="3116133" y="3724302"/>
            <a:ext cx="5989042" cy="519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6062BA0-A6EE-8C46-7796-E39F47F1D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 b="63185"/>
          <a:stretch/>
        </p:blipFill>
        <p:spPr>
          <a:xfrm>
            <a:off x="2993954" y="2137691"/>
            <a:ext cx="6233401" cy="861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B6609C-55C8-1062-98DC-9C0B14C1A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8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2ADBFA-F268-A262-0AF3-A2DECD628BEE}"/>
              </a:ext>
            </a:extLst>
          </p:cNvPr>
          <p:cNvSpPr/>
          <p:nvPr/>
        </p:nvSpPr>
        <p:spPr bwMode="white">
          <a:xfrm>
            <a:off x="1873785" y="1674031"/>
            <a:ext cx="1132958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8EB991-F808-8284-0069-37B76EC2C5DE}"/>
              </a:ext>
            </a:extLst>
          </p:cNvPr>
          <p:cNvSpPr/>
          <p:nvPr/>
        </p:nvSpPr>
        <p:spPr bwMode="white">
          <a:xfrm>
            <a:off x="11470611" y="1683553"/>
            <a:ext cx="323702" cy="247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C64CD8-35E3-EE7E-DA8E-07A32FA1BD90}"/>
              </a:ext>
            </a:extLst>
          </p:cNvPr>
          <p:cNvSpPr/>
          <p:nvPr/>
        </p:nvSpPr>
        <p:spPr bwMode="white">
          <a:xfrm>
            <a:off x="1055008" y="2112041"/>
            <a:ext cx="1675636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FC7BE7-9683-1B75-8C49-15411079229D}"/>
              </a:ext>
            </a:extLst>
          </p:cNvPr>
          <p:cNvSpPr/>
          <p:nvPr/>
        </p:nvSpPr>
        <p:spPr bwMode="white">
          <a:xfrm>
            <a:off x="6815008" y="2112041"/>
            <a:ext cx="304661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CC5CD02-2DBC-BFDD-AA7C-A359398B0C4D}"/>
              </a:ext>
            </a:extLst>
          </p:cNvPr>
          <p:cNvSpPr/>
          <p:nvPr/>
        </p:nvSpPr>
        <p:spPr bwMode="white">
          <a:xfrm>
            <a:off x="2835371" y="2559573"/>
            <a:ext cx="590280" cy="257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3E1BF04-D2C6-0409-1880-FD37F16FDA50}"/>
              </a:ext>
            </a:extLst>
          </p:cNvPr>
          <p:cNvSpPr/>
          <p:nvPr/>
        </p:nvSpPr>
        <p:spPr bwMode="white">
          <a:xfrm>
            <a:off x="6672198" y="2550051"/>
            <a:ext cx="2646743" cy="266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50EBB06-92CE-F8A0-7136-055BC852E8E8}"/>
              </a:ext>
            </a:extLst>
          </p:cNvPr>
          <p:cNvSpPr/>
          <p:nvPr/>
        </p:nvSpPr>
        <p:spPr bwMode="white">
          <a:xfrm>
            <a:off x="8823867" y="3016628"/>
            <a:ext cx="333223" cy="199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94B1F3D-3685-E947-32E0-08252F149E71}"/>
              </a:ext>
            </a:extLst>
          </p:cNvPr>
          <p:cNvSpPr/>
          <p:nvPr/>
        </p:nvSpPr>
        <p:spPr bwMode="white">
          <a:xfrm>
            <a:off x="9899702" y="3454638"/>
            <a:ext cx="466512" cy="199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6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B486C1-F3F0-5667-921D-01A9B5301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0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025ECC-CAAB-D5A9-F83C-3CB32F6B66C3}"/>
              </a:ext>
            </a:extLst>
          </p:cNvPr>
          <p:cNvSpPr/>
          <p:nvPr/>
        </p:nvSpPr>
        <p:spPr bwMode="white">
          <a:xfrm>
            <a:off x="1293024" y="1676353"/>
            <a:ext cx="1751801" cy="86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1E3559-E7BF-7113-D88E-C283204E8762}"/>
              </a:ext>
            </a:extLst>
          </p:cNvPr>
          <p:cNvSpPr/>
          <p:nvPr/>
        </p:nvSpPr>
        <p:spPr bwMode="white">
          <a:xfrm>
            <a:off x="6348495" y="2029287"/>
            <a:ext cx="4477656" cy="81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C45B2B-747D-8F2F-F18C-B4D3C2418875}"/>
              </a:ext>
            </a:extLst>
          </p:cNvPr>
          <p:cNvSpPr/>
          <p:nvPr/>
        </p:nvSpPr>
        <p:spPr bwMode="white">
          <a:xfrm>
            <a:off x="2302214" y="2935474"/>
            <a:ext cx="1551867" cy="286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0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0958DB-D0FE-55DC-B662-ABAFF608C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8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8711C6-7045-37B8-5267-5B1224BF5F11}"/>
              </a:ext>
            </a:extLst>
          </p:cNvPr>
          <p:cNvSpPr/>
          <p:nvPr/>
        </p:nvSpPr>
        <p:spPr bwMode="white">
          <a:xfrm>
            <a:off x="2664000" y="1569670"/>
            <a:ext cx="3732099" cy="266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B18AD0-02B4-38BA-D711-4C8E2B325913}"/>
              </a:ext>
            </a:extLst>
          </p:cNvPr>
          <p:cNvSpPr/>
          <p:nvPr/>
        </p:nvSpPr>
        <p:spPr bwMode="white">
          <a:xfrm>
            <a:off x="8614413" y="1569670"/>
            <a:ext cx="3075173" cy="266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21A51972-6C0B-DA0E-A794-F224944062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6" y="3486658"/>
            <a:ext cx="11520000" cy="3112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E1DE3BA-9367-E156-A014-6548F8D6BB2B}"/>
              </a:ext>
            </a:extLst>
          </p:cNvPr>
          <p:cNvSpPr/>
          <p:nvPr/>
        </p:nvSpPr>
        <p:spPr bwMode="white">
          <a:xfrm>
            <a:off x="1362784" y="4469487"/>
            <a:ext cx="4035126" cy="967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4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B97A79-159D-F382-DDF3-B8149C1C7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7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C4E452-4843-0D57-44A2-D88117D72E85}"/>
              </a:ext>
            </a:extLst>
          </p:cNvPr>
          <p:cNvSpPr/>
          <p:nvPr/>
        </p:nvSpPr>
        <p:spPr bwMode="white">
          <a:xfrm>
            <a:off x="1273983" y="1705725"/>
            <a:ext cx="2894280" cy="781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11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2023-07-26T05:54:25Z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