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5" r:id="rId4"/>
    <p:sldId id="264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CFA052E-637C-E477-2DD2-4EC3B444AA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76" b="44209"/>
          <a:stretch/>
        </p:blipFill>
        <p:spPr>
          <a:xfrm>
            <a:off x="2589922" y="3810567"/>
            <a:ext cx="7041464" cy="468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16062BA0-A6EE-8C46-7796-E39F47F1DC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85" b="63185"/>
          <a:stretch/>
        </p:blipFill>
        <p:spPr>
          <a:xfrm>
            <a:off x="2993954" y="2137691"/>
            <a:ext cx="6233401" cy="8612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AE714E1-2099-4669-0BED-32A9940398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018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6AEF361-DBB5-7880-0B58-12059A8E71C3}"/>
              </a:ext>
            </a:extLst>
          </p:cNvPr>
          <p:cNvSpPr/>
          <p:nvPr/>
        </p:nvSpPr>
        <p:spPr bwMode="white">
          <a:xfrm>
            <a:off x="1473917" y="2151451"/>
            <a:ext cx="314181" cy="2096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4639D20-47B6-B377-8274-503E8F993B5C}"/>
              </a:ext>
            </a:extLst>
          </p:cNvPr>
          <p:cNvSpPr/>
          <p:nvPr/>
        </p:nvSpPr>
        <p:spPr bwMode="white">
          <a:xfrm>
            <a:off x="10509024" y="2589784"/>
            <a:ext cx="456990" cy="2096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DDF4FF6-4BFD-2435-80FC-FC0BDC8F2FDF}"/>
              </a:ext>
            </a:extLst>
          </p:cNvPr>
          <p:cNvSpPr/>
          <p:nvPr/>
        </p:nvSpPr>
        <p:spPr bwMode="white">
          <a:xfrm>
            <a:off x="1730975" y="3466452"/>
            <a:ext cx="333223" cy="200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01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739F309-18C2-5C21-BA6D-E4C16D10F4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10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F558CFB-F2FF-700B-A7D9-CD376C1EF884}"/>
              </a:ext>
            </a:extLst>
          </p:cNvPr>
          <p:cNvSpPr/>
          <p:nvPr/>
        </p:nvSpPr>
        <p:spPr bwMode="white">
          <a:xfrm>
            <a:off x="1245421" y="1503361"/>
            <a:ext cx="1161520" cy="1086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D1BE0C9-AF30-6EC0-F99E-0A2CB02FF909}"/>
              </a:ext>
            </a:extLst>
          </p:cNvPr>
          <p:cNvSpPr/>
          <p:nvPr/>
        </p:nvSpPr>
        <p:spPr bwMode="white">
          <a:xfrm>
            <a:off x="2825851" y="2027402"/>
            <a:ext cx="2189752" cy="562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2EEB1DC-5A89-526B-317D-C2E360A714E6}"/>
              </a:ext>
            </a:extLst>
          </p:cNvPr>
          <p:cNvSpPr/>
          <p:nvPr/>
        </p:nvSpPr>
        <p:spPr bwMode="white">
          <a:xfrm>
            <a:off x="2673520" y="2713419"/>
            <a:ext cx="1542347" cy="276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4D544EE9-276F-8052-E724-FD2D6808B5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941202"/>
            <a:ext cx="11520000" cy="1793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60DF718-FDF9-8461-7D33-E4F233A2099E}"/>
              </a:ext>
            </a:extLst>
          </p:cNvPr>
          <p:cNvSpPr/>
          <p:nvPr/>
        </p:nvSpPr>
        <p:spPr bwMode="white">
          <a:xfrm>
            <a:off x="1245421" y="4570985"/>
            <a:ext cx="2427768" cy="889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872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1D9E2E9-1354-7BC3-520C-00993E5394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320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0786997-0BF3-EC92-0603-1C8F36661BD9}"/>
              </a:ext>
            </a:extLst>
          </p:cNvPr>
          <p:cNvSpPr/>
          <p:nvPr/>
        </p:nvSpPr>
        <p:spPr bwMode="white">
          <a:xfrm>
            <a:off x="1264462" y="1428343"/>
            <a:ext cx="5131636" cy="874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B8E3C2B3-F9FC-F380-BB44-6D6F3508C5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262032"/>
            <a:ext cx="11520000" cy="2372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DECE843-4356-10EB-8044-FB1707CFF366}"/>
              </a:ext>
            </a:extLst>
          </p:cNvPr>
          <p:cNvSpPr/>
          <p:nvPr/>
        </p:nvSpPr>
        <p:spPr bwMode="white">
          <a:xfrm>
            <a:off x="1254942" y="4348288"/>
            <a:ext cx="8432522" cy="836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675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D42E384-591F-EB0D-08A2-CB012CA1FA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048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4854527-CC73-714F-3DC6-54B2BBC4EC5C}"/>
              </a:ext>
            </a:extLst>
          </p:cNvPr>
          <p:cNvSpPr/>
          <p:nvPr/>
        </p:nvSpPr>
        <p:spPr bwMode="white">
          <a:xfrm>
            <a:off x="1254942" y="1645778"/>
            <a:ext cx="5050967" cy="959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85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5</cp:revision>
  <dcterms:created xsi:type="dcterms:W3CDTF">2023-07-20T00:26:43Z</dcterms:created>
  <dcterms:modified xsi:type="dcterms:W3CDTF">2023-07-26T05:56:13Z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