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D54569-8C50-F814-F3CB-F457F389E2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1" b="42909"/>
          <a:stretch/>
        </p:blipFill>
        <p:spPr>
          <a:xfrm>
            <a:off x="2594235" y="3689796"/>
            <a:ext cx="7032838" cy="502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6062BA0-A6EE-8C46-7796-E39F47F1D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 b="63185"/>
          <a:stretch/>
        </p:blipFill>
        <p:spPr>
          <a:xfrm>
            <a:off x="2993954" y="2137691"/>
            <a:ext cx="6233401" cy="861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C34050-887C-10BA-2DCB-C7F909570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9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B5691A-3BB1-24BE-2A7D-797FC932482F}"/>
              </a:ext>
            </a:extLst>
          </p:cNvPr>
          <p:cNvSpPr/>
          <p:nvPr/>
        </p:nvSpPr>
        <p:spPr bwMode="white">
          <a:xfrm>
            <a:off x="6186644" y="1683787"/>
            <a:ext cx="1180561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1737B1-5D83-66FA-C5CD-241BC482FAD6}"/>
              </a:ext>
            </a:extLst>
          </p:cNvPr>
          <p:cNvSpPr/>
          <p:nvPr/>
        </p:nvSpPr>
        <p:spPr bwMode="white">
          <a:xfrm>
            <a:off x="1321586" y="2121875"/>
            <a:ext cx="599801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D30CF3C-A503-AB23-AC96-FB4A94D15C0B}"/>
              </a:ext>
            </a:extLst>
          </p:cNvPr>
          <p:cNvSpPr/>
          <p:nvPr/>
        </p:nvSpPr>
        <p:spPr bwMode="white">
          <a:xfrm>
            <a:off x="4777586" y="2121875"/>
            <a:ext cx="599801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F59886-2F36-105A-D6C5-E149A7E8CB90}"/>
              </a:ext>
            </a:extLst>
          </p:cNvPr>
          <p:cNvSpPr/>
          <p:nvPr/>
        </p:nvSpPr>
        <p:spPr bwMode="white">
          <a:xfrm>
            <a:off x="1331107" y="2559963"/>
            <a:ext cx="580760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6C9C82-B1C6-482C-E1DC-01EF4D1B2FA0}"/>
              </a:ext>
            </a:extLst>
          </p:cNvPr>
          <p:cNvSpPr/>
          <p:nvPr/>
        </p:nvSpPr>
        <p:spPr bwMode="white">
          <a:xfrm>
            <a:off x="4482446" y="2550439"/>
            <a:ext cx="1218644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C0CB120-F92D-D315-50DC-BEDC4A3743E1}"/>
              </a:ext>
            </a:extLst>
          </p:cNvPr>
          <p:cNvSpPr/>
          <p:nvPr/>
        </p:nvSpPr>
        <p:spPr bwMode="white">
          <a:xfrm>
            <a:off x="8081256" y="2579010"/>
            <a:ext cx="971108" cy="199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55F6841-59C5-81D5-BB13-B8497C2D5A65}"/>
              </a:ext>
            </a:extLst>
          </p:cNvPr>
          <p:cNvSpPr/>
          <p:nvPr/>
        </p:nvSpPr>
        <p:spPr bwMode="white">
          <a:xfrm>
            <a:off x="8243107" y="2988527"/>
            <a:ext cx="1123438" cy="22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E88D574-FD10-9383-2B25-74D825CDA66D}"/>
              </a:ext>
            </a:extLst>
          </p:cNvPr>
          <p:cNvSpPr/>
          <p:nvPr/>
        </p:nvSpPr>
        <p:spPr bwMode="white">
          <a:xfrm>
            <a:off x="7662347" y="3426615"/>
            <a:ext cx="704528" cy="22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3B49B7D-5763-13BC-B053-704112226ECE}"/>
              </a:ext>
            </a:extLst>
          </p:cNvPr>
          <p:cNvSpPr/>
          <p:nvPr/>
        </p:nvSpPr>
        <p:spPr bwMode="white">
          <a:xfrm>
            <a:off x="11261157" y="4407552"/>
            <a:ext cx="199933" cy="152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C789DC0-F194-B789-203B-8E3155C7314A}"/>
              </a:ext>
            </a:extLst>
          </p:cNvPr>
          <p:cNvSpPr/>
          <p:nvPr/>
        </p:nvSpPr>
        <p:spPr bwMode="white">
          <a:xfrm>
            <a:off x="11261157" y="4845640"/>
            <a:ext cx="199933" cy="152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96D8BB4-F1F3-A8E8-C9D0-15AB4ACEEE0F}"/>
              </a:ext>
            </a:extLst>
          </p:cNvPr>
          <p:cNvSpPr/>
          <p:nvPr/>
        </p:nvSpPr>
        <p:spPr bwMode="white">
          <a:xfrm>
            <a:off x="11204033" y="5245633"/>
            <a:ext cx="285619" cy="247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6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73E990-0627-DBB6-79D6-60069042A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2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581A7B-5D82-9872-C407-00ED30CD7775}"/>
              </a:ext>
            </a:extLst>
          </p:cNvPr>
          <p:cNvSpPr/>
          <p:nvPr/>
        </p:nvSpPr>
        <p:spPr bwMode="white">
          <a:xfrm>
            <a:off x="2854413" y="1655886"/>
            <a:ext cx="2789553" cy="26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7857BF-BC75-E2F2-5C83-53C847B46406}"/>
              </a:ext>
            </a:extLst>
          </p:cNvPr>
          <p:cNvSpPr/>
          <p:nvPr/>
        </p:nvSpPr>
        <p:spPr bwMode="white">
          <a:xfrm>
            <a:off x="8595371" y="1655886"/>
            <a:ext cx="2503933" cy="26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9796CE6-AC5F-8837-7103-38FD063AB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79578"/>
            <a:ext cx="11520000" cy="2207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626A16A-AA80-EFFB-85C7-6A48410E2EF1}"/>
              </a:ext>
            </a:extLst>
          </p:cNvPr>
          <p:cNvSpPr/>
          <p:nvPr/>
        </p:nvSpPr>
        <p:spPr bwMode="white">
          <a:xfrm>
            <a:off x="1229957" y="4427016"/>
            <a:ext cx="5895462" cy="87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0011A4-375C-D1DA-646B-1848E2604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81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C9DA50-B5F6-C702-912B-1018AAED2B50}"/>
              </a:ext>
            </a:extLst>
          </p:cNvPr>
          <p:cNvSpPr/>
          <p:nvPr/>
        </p:nvSpPr>
        <p:spPr bwMode="white">
          <a:xfrm>
            <a:off x="1245420" y="942353"/>
            <a:ext cx="8485175" cy="843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5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3413A2-71A6-D42E-94E4-512F5D2CB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5571BC-C30B-D880-4C41-74532804B0D3}"/>
              </a:ext>
            </a:extLst>
          </p:cNvPr>
          <p:cNvSpPr/>
          <p:nvPr/>
        </p:nvSpPr>
        <p:spPr bwMode="white">
          <a:xfrm>
            <a:off x="1254942" y="1677615"/>
            <a:ext cx="6198281" cy="884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