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700DE3-467D-CEB6-BB71-BE85A9F870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37" b="42662"/>
          <a:stretch/>
        </p:blipFill>
        <p:spPr>
          <a:xfrm>
            <a:off x="2184480" y="3879578"/>
            <a:ext cx="7852347" cy="528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6062BA0-A6EE-8C46-7796-E39F47F1DC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 b="63185"/>
          <a:stretch/>
        </p:blipFill>
        <p:spPr>
          <a:xfrm>
            <a:off x="2993954" y="2137691"/>
            <a:ext cx="6233401" cy="861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84F741-2281-7BAC-8FC4-17F9D894D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2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C5A2BB-9AC2-9A47-58FD-ED2E7BB939EC}"/>
              </a:ext>
            </a:extLst>
          </p:cNvPr>
          <p:cNvSpPr/>
          <p:nvPr/>
        </p:nvSpPr>
        <p:spPr bwMode="white">
          <a:xfrm>
            <a:off x="8500165" y="1658830"/>
            <a:ext cx="323702" cy="210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289892-C8D9-E2E7-A24E-714377850617}"/>
              </a:ext>
            </a:extLst>
          </p:cNvPr>
          <p:cNvSpPr/>
          <p:nvPr/>
        </p:nvSpPr>
        <p:spPr bwMode="white">
          <a:xfrm>
            <a:off x="10223404" y="2098140"/>
            <a:ext cx="199933" cy="210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D07621-D4DF-5ABD-E892-5AE85F410999}"/>
              </a:ext>
            </a:extLst>
          </p:cNvPr>
          <p:cNvSpPr/>
          <p:nvPr/>
        </p:nvSpPr>
        <p:spPr bwMode="white">
          <a:xfrm>
            <a:off x="4968000" y="2967210"/>
            <a:ext cx="476033" cy="210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6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A85717-2E06-D821-B67B-85A758B0D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60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1E85F3-6D7A-571C-AB81-70ECEC4EE4B6}"/>
              </a:ext>
            </a:extLst>
          </p:cNvPr>
          <p:cNvSpPr/>
          <p:nvPr/>
        </p:nvSpPr>
        <p:spPr bwMode="white">
          <a:xfrm>
            <a:off x="2397421" y="1305997"/>
            <a:ext cx="1418578" cy="697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2FC0E2-A290-E853-7B2B-190E5234E4B6}"/>
              </a:ext>
            </a:extLst>
          </p:cNvPr>
          <p:cNvSpPr/>
          <p:nvPr/>
        </p:nvSpPr>
        <p:spPr bwMode="white">
          <a:xfrm>
            <a:off x="4063537" y="1305997"/>
            <a:ext cx="1418578" cy="697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96947F-61D9-BCB2-C2C2-FBE2865768DB}"/>
              </a:ext>
            </a:extLst>
          </p:cNvPr>
          <p:cNvSpPr/>
          <p:nvPr/>
        </p:nvSpPr>
        <p:spPr bwMode="white">
          <a:xfrm>
            <a:off x="3130512" y="2127772"/>
            <a:ext cx="1551867" cy="277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ACD77B60-3D7C-057D-D335-1DBD8D8E3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1" y="3702939"/>
            <a:ext cx="11520000" cy="2265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9F2388C-F486-9B29-86C2-EEBE6759B159}"/>
              </a:ext>
            </a:extLst>
          </p:cNvPr>
          <p:cNvSpPr/>
          <p:nvPr/>
        </p:nvSpPr>
        <p:spPr bwMode="white">
          <a:xfrm>
            <a:off x="1323059" y="4346473"/>
            <a:ext cx="3895922" cy="838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5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5A2A34-9CBE-2BC5-A04D-14627AC9E3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17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9A0702D-DFF6-054E-0373-7AB85C9D380D}"/>
              </a:ext>
            </a:extLst>
          </p:cNvPr>
          <p:cNvSpPr/>
          <p:nvPr/>
        </p:nvSpPr>
        <p:spPr bwMode="white">
          <a:xfrm>
            <a:off x="1254941" y="1408869"/>
            <a:ext cx="5301133" cy="842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9F347058-FDB8-B0A9-F840-243E7E74AC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2424"/>
            <a:ext cx="11520000" cy="2504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4C33CE5-318C-0A92-37D3-E538550618F1}"/>
              </a:ext>
            </a:extLst>
          </p:cNvPr>
          <p:cNvSpPr/>
          <p:nvPr/>
        </p:nvSpPr>
        <p:spPr bwMode="white">
          <a:xfrm>
            <a:off x="1245421" y="4355239"/>
            <a:ext cx="4335870" cy="846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1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EB3C39-9CAD-9234-B31B-E8E179D22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8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935A8C6-0FCF-BB37-3F6C-202999C7E807}"/>
              </a:ext>
            </a:extLst>
          </p:cNvPr>
          <p:cNvSpPr/>
          <p:nvPr/>
        </p:nvSpPr>
        <p:spPr bwMode="white">
          <a:xfrm>
            <a:off x="1254942" y="1649347"/>
            <a:ext cx="4498877" cy="817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79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2023-07-26T05:57:32Z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