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418744-DF28-2724-11E8-0D2016052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5" b="37624"/>
          <a:stretch/>
        </p:blipFill>
        <p:spPr>
          <a:xfrm>
            <a:off x="3745861" y="3629411"/>
            <a:ext cx="4729585" cy="64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60C1D7-1C29-E572-5F2F-BDD6E2A60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297E0C-96EB-8557-ED55-BE199F7317F2}"/>
              </a:ext>
            </a:extLst>
          </p:cNvPr>
          <p:cNvSpPr/>
          <p:nvPr/>
        </p:nvSpPr>
        <p:spPr bwMode="white">
          <a:xfrm>
            <a:off x="7214876" y="1665717"/>
            <a:ext cx="33322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4D6D46-B7C6-56D1-256C-57882CA8BADE}"/>
              </a:ext>
            </a:extLst>
          </p:cNvPr>
          <p:cNvSpPr/>
          <p:nvPr/>
        </p:nvSpPr>
        <p:spPr bwMode="white">
          <a:xfrm>
            <a:off x="2806809" y="2094603"/>
            <a:ext cx="342743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AA1D6D-8DA2-7E5F-1E53-53109C099495}"/>
              </a:ext>
            </a:extLst>
          </p:cNvPr>
          <p:cNvSpPr/>
          <p:nvPr/>
        </p:nvSpPr>
        <p:spPr bwMode="white">
          <a:xfrm>
            <a:off x="8424000" y="2533019"/>
            <a:ext cx="19993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DA2417-386D-8270-2C70-AFB88467E794}"/>
              </a:ext>
            </a:extLst>
          </p:cNvPr>
          <p:cNvSpPr/>
          <p:nvPr/>
        </p:nvSpPr>
        <p:spPr bwMode="white">
          <a:xfrm>
            <a:off x="1454876" y="3400320"/>
            <a:ext cx="33322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5096E2-7A71-C0EE-33AE-74BCBDBC89FF}"/>
              </a:ext>
            </a:extLst>
          </p:cNvPr>
          <p:cNvSpPr/>
          <p:nvPr/>
        </p:nvSpPr>
        <p:spPr bwMode="white">
          <a:xfrm>
            <a:off x="1321586" y="4248560"/>
            <a:ext cx="590280" cy="25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5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E2AF64-84F9-C788-31D5-246F49553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9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3AFB54-1E1E-3391-CDD0-0DD4C7ECA6AE}"/>
              </a:ext>
            </a:extLst>
          </p:cNvPr>
          <p:cNvSpPr/>
          <p:nvPr/>
        </p:nvSpPr>
        <p:spPr bwMode="white">
          <a:xfrm>
            <a:off x="3209026" y="1579424"/>
            <a:ext cx="2292130" cy="75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1D4A54-ADB5-15A3-7575-C594B3CD2ED6}"/>
              </a:ext>
            </a:extLst>
          </p:cNvPr>
          <p:cNvSpPr/>
          <p:nvPr/>
        </p:nvSpPr>
        <p:spPr bwMode="white">
          <a:xfrm>
            <a:off x="8755811" y="1598479"/>
            <a:ext cx="2829048" cy="73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C17247-6908-BC69-8902-73CE69BE4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2117B2-6A57-4C27-A9BC-3532E4DF85E0}"/>
              </a:ext>
            </a:extLst>
          </p:cNvPr>
          <p:cNvSpPr/>
          <p:nvPr/>
        </p:nvSpPr>
        <p:spPr bwMode="white">
          <a:xfrm>
            <a:off x="1254941" y="1380444"/>
            <a:ext cx="4326349" cy="86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385AA-F5DE-0D1D-8865-A52C08590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34E495-A2F6-4CE6-AB8D-7D7D1FFECBE5}"/>
              </a:ext>
            </a:extLst>
          </p:cNvPr>
          <p:cNvSpPr/>
          <p:nvPr/>
        </p:nvSpPr>
        <p:spPr bwMode="white">
          <a:xfrm>
            <a:off x="1235899" y="1409409"/>
            <a:ext cx="8261783" cy="1402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E6C47D-8FAA-0244-8654-FD650E978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C42C57-F93E-4936-E3A8-8FE8F285BA29}"/>
              </a:ext>
            </a:extLst>
          </p:cNvPr>
          <p:cNvSpPr/>
          <p:nvPr/>
        </p:nvSpPr>
        <p:spPr bwMode="white">
          <a:xfrm>
            <a:off x="1254942" y="1731286"/>
            <a:ext cx="5930862" cy="1011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