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FB82709-FB84-4C82-F666-905E8153B6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46" b="42038"/>
          <a:stretch/>
        </p:blipFill>
        <p:spPr>
          <a:xfrm>
            <a:off x="2786645" y="3913248"/>
            <a:ext cx="6653275" cy="519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BC7FB85E-2B5A-E89E-4878-DCA2E14557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89" b="63594"/>
          <a:stretch/>
        </p:blipFill>
        <p:spPr>
          <a:xfrm>
            <a:off x="3360110" y="2071025"/>
            <a:ext cx="5506346" cy="855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7064588-980B-AE25-5313-ACDC97AC0F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63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05E907E-5277-3844-2D72-88A1F71F7426}"/>
              </a:ext>
            </a:extLst>
          </p:cNvPr>
          <p:cNvSpPr/>
          <p:nvPr/>
        </p:nvSpPr>
        <p:spPr bwMode="white">
          <a:xfrm>
            <a:off x="4501487" y="1685788"/>
            <a:ext cx="913983" cy="238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C66E543-8B9E-45A1-87C8-5197C2744ED6}"/>
              </a:ext>
            </a:extLst>
          </p:cNvPr>
          <p:cNvSpPr/>
          <p:nvPr/>
        </p:nvSpPr>
        <p:spPr bwMode="white">
          <a:xfrm>
            <a:off x="7214876" y="1685788"/>
            <a:ext cx="1294809" cy="238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8A38D0C-4BE0-D003-9F58-DB8A90CC2786}"/>
              </a:ext>
            </a:extLst>
          </p:cNvPr>
          <p:cNvSpPr/>
          <p:nvPr/>
        </p:nvSpPr>
        <p:spPr bwMode="white">
          <a:xfrm>
            <a:off x="10328132" y="1685788"/>
            <a:ext cx="685487" cy="238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2C1EE41-9B8F-0248-605D-3DA5FAA9B114}"/>
              </a:ext>
            </a:extLst>
          </p:cNvPr>
          <p:cNvSpPr/>
          <p:nvPr/>
        </p:nvSpPr>
        <p:spPr bwMode="white">
          <a:xfrm>
            <a:off x="1597685" y="2124538"/>
            <a:ext cx="1009190" cy="238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797510A-1D5B-C803-D1F6-12125A692CE8}"/>
              </a:ext>
            </a:extLst>
          </p:cNvPr>
          <p:cNvSpPr/>
          <p:nvPr/>
        </p:nvSpPr>
        <p:spPr bwMode="white">
          <a:xfrm>
            <a:off x="6224727" y="2124538"/>
            <a:ext cx="742611" cy="238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00B3DAF-C10A-CF1B-F4E6-BDCB0D58B8CE}"/>
              </a:ext>
            </a:extLst>
          </p:cNvPr>
          <p:cNvSpPr/>
          <p:nvPr/>
        </p:nvSpPr>
        <p:spPr bwMode="white">
          <a:xfrm>
            <a:off x="11051702" y="2124538"/>
            <a:ext cx="342743" cy="200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96BAD87-8B54-43D8-DDE1-163CB8FC0D9B}"/>
              </a:ext>
            </a:extLst>
          </p:cNvPr>
          <p:cNvSpPr/>
          <p:nvPr/>
        </p:nvSpPr>
        <p:spPr bwMode="white">
          <a:xfrm>
            <a:off x="5653487" y="3078343"/>
            <a:ext cx="1390016" cy="238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A55D9AF-227F-D79D-5A33-7530FDA749B3}"/>
              </a:ext>
            </a:extLst>
          </p:cNvPr>
          <p:cNvSpPr/>
          <p:nvPr/>
        </p:nvSpPr>
        <p:spPr bwMode="white">
          <a:xfrm>
            <a:off x="1321586" y="3593397"/>
            <a:ext cx="1285289" cy="238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D3A3540-CDBD-C71A-5E64-237DDBAB02C4}"/>
              </a:ext>
            </a:extLst>
          </p:cNvPr>
          <p:cNvSpPr/>
          <p:nvPr/>
        </p:nvSpPr>
        <p:spPr bwMode="white">
          <a:xfrm>
            <a:off x="6338975" y="4032147"/>
            <a:ext cx="314181" cy="200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67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F25BC0B-025A-E8AB-311B-741C2BF8FF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77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D89016B-7DCA-3F6A-B344-CEA159A0C865}"/>
              </a:ext>
            </a:extLst>
          </p:cNvPr>
          <p:cNvSpPr/>
          <p:nvPr/>
        </p:nvSpPr>
        <p:spPr bwMode="white">
          <a:xfrm>
            <a:off x="11194512" y="885573"/>
            <a:ext cx="285619" cy="258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319B4DC-72F6-0A1A-BCA5-08009FFE8483}"/>
              </a:ext>
            </a:extLst>
          </p:cNvPr>
          <p:cNvSpPr/>
          <p:nvPr/>
        </p:nvSpPr>
        <p:spPr bwMode="white">
          <a:xfrm>
            <a:off x="11194512" y="1325144"/>
            <a:ext cx="285619" cy="248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F486BC4-8961-8760-A914-28C3E2574D45}"/>
              </a:ext>
            </a:extLst>
          </p:cNvPr>
          <p:cNvSpPr/>
          <p:nvPr/>
        </p:nvSpPr>
        <p:spPr bwMode="white">
          <a:xfrm>
            <a:off x="11251636" y="1793383"/>
            <a:ext cx="199932" cy="162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93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401B470-FFF4-6E88-9C38-53B819418A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144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C9C0E79-BA7C-0068-011D-A2087139B4F4}"/>
              </a:ext>
            </a:extLst>
          </p:cNvPr>
          <p:cNvSpPr/>
          <p:nvPr/>
        </p:nvSpPr>
        <p:spPr bwMode="white">
          <a:xfrm>
            <a:off x="5386909" y="940969"/>
            <a:ext cx="228495" cy="190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A13DB8C-3A18-4F7F-8491-BAE98A0EC2AC}"/>
              </a:ext>
            </a:extLst>
          </p:cNvPr>
          <p:cNvSpPr/>
          <p:nvPr/>
        </p:nvSpPr>
        <p:spPr bwMode="white">
          <a:xfrm>
            <a:off x="3149553" y="1817186"/>
            <a:ext cx="228495" cy="190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CC56B50-73C9-E4CE-0675-D1A28938229D}"/>
              </a:ext>
            </a:extLst>
          </p:cNvPr>
          <p:cNvSpPr/>
          <p:nvPr/>
        </p:nvSpPr>
        <p:spPr bwMode="white">
          <a:xfrm>
            <a:off x="8214545" y="2683878"/>
            <a:ext cx="247537" cy="200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A3EC1DE-3A91-8D4D-1C27-6210EA207C59}"/>
              </a:ext>
            </a:extLst>
          </p:cNvPr>
          <p:cNvSpPr/>
          <p:nvPr/>
        </p:nvSpPr>
        <p:spPr bwMode="white">
          <a:xfrm>
            <a:off x="3216198" y="3560095"/>
            <a:ext cx="228495" cy="190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65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D169D8-3BBB-7974-6D23-F25C431634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8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996D86A-7611-8A2A-05AC-E2530DF8C0A0}"/>
              </a:ext>
            </a:extLst>
          </p:cNvPr>
          <p:cNvSpPr/>
          <p:nvPr/>
        </p:nvSpPr>
        <p:spPr bwMode="white">
          <a:xfrm>
            <a:off x="7272000" y="1095191"/>
            <a:ext cx="199933" cy="200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34ED82A-E4F7-2F51-FEB4-A4DF5B1EF557}"/>
              </a:ext>
            </a:extLst>
          </p:cNvPr>
          <p:cNvSpPr/>
          <p:nvPr/>
        </p:nvSpPr>
        <p:spPr bwMode="white">
          <a:xfrm>
            <a:off x="7262479" y="1687163"/>
            <a:ext cx="209454" cy="200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C56F989-B5C2-C941-0EBF-EACD2A32E63A}"/>
              </a:ext>
            </a:extLst>
          </p:cNvPr>
          <p:cNvSpPr/>
          <p:nvPr/>
        </p:nvSpPr>
        <p:spPr bwMode="white">
          <a:xfrm>
            <a:off x="4415801" y="2298230"/>
            <a:ext cx="218975" cy="219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D463DC9-D9B2-A3C0-B2EB-61DC3605D9C2}"/>
              </a:ext>
            </a:extLst>
          </p:cNvPr>
          <p:cNvSpPr/>
          <p:nvPr/>
        </p:nvSpPr>
        <p:spPr bwMode="white">
          <a:xfrm>
            <a:off x="6139041" y="2298230"/>
            <a:ext cx="209454" cy="219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28E7316-CA68-740B-1F9C-3648D73AB387}"/>
              </a:ext>
            </a:extLst>
          </p:cNvPr>
          <p:cNvSpPr/>
          <p:nvPr/>
        </p:nvSpPr>
        <p:spPr bwMode="white">
          <a:xfrm>
            <a:off x="6795966" y="2269587"/>
            <a:ext cx="533157" cy="257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FD26D56-8ADC-0819-BEAB-BA89E1F54503}"/>
              </a:ext>
            </a:extLst>
          </p:cNvPr>
          <p:cNvSpPr/>
          <p:nvPr/>
        </p:nvSpPr>
        <p:spPr bwMode="white">
          <a:xfrm>
            <a:off x="8395438" y="2298230"/>
            <a:ext cx="199933" cy="219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73D6469-318A-4392-8746-7796A65ADDFF}"/>
              </a:ext>
            </a:extLst>
          </p:cNvPr>
          <p:cNvSpPr/>
          <p:nvPr/>
        </p:nvSpPr>
        <p:spPr bwMode="white">
          <a:xfrm>
            <a:off x="9061884" y="2269587"/>
            <a:ext cx="523636" cy="257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AE4B669-3589-E3A2-4BEA-FA32E54671F6}"/>
              </a:ext>
            </a:extLst>
          </p:cNvPr>
          <p:cNvSpPr/>
          <p:nvPr/>
        </p:nvSpPr>
        <p:spPr bwMode="white">
          <a:xfrm>
            <a:off x="4691900" y="2899750"/>
            <a:ext cx="209454" cy="219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1654BA7-ED0A-B683-3AC1-9D5E88522AE6}"/>
              </a:ext>
            </a:extLst>
          </p:cNvPr>
          <p:cNvSpPr/>
          <p:nvPr/>
        </p:nvSpPr>
        <p:spPr bwMode="white">
          <a:xfrm>
            <a:off x="6205685" y="2899750"/>
            <a:ext cx="199933" cy="210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A619E99-755F-BAB4-2C55-BA55D7068070}"/>
              </a:ext>
            </a:extLst>
          </p:cNvPr>
          <p:cNvSpPr/>
          <p:nvPr/>
        </p:nvSpPr>
        <p:spPr bwMode="white">
          <a:xfrm>
            <a:off x="6862611" y="2871106"/>
            <a:ext cx="1075835" cy="248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2E90824-937D-B50E-2BBC-B6C5B38DFFD5}"/>
              </a:ext>
            </a:extLst>
          </p:cNvPr>
          <p:cNvSpPr/>
          <p:nvPr/>
        </p:nvSpPr>
        <p:spPr bwMode="white">
          <a:xfrm>
            <a:off x="8795305" y="2899750"/>
            <a:ext cx="209454" cy="219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013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2F98B1-C990-D193-A211-8690D001BE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24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536104B-1FD0-9816-4379-02DF6283210A}"/>
              </a:ext>
            </a:extLst>
          </p:cNvPr>
          <p:cNvSpPr/>
          <p:nvPr/>
        </p:nvSpPr>
        <p:spPr bwMode="white">
          <a:xfrm>
            <a:off x="1254942" y="2093943"/>
            <a:ext cx="3739752" cy="925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44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2023-07-26T05:39:36Z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