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D95A47-4C76-7E48-7C4E-5007A2777A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08" b="42436"/>
          <a:stretch/>
        </p:blipFill>
        <p:spPr>
          <a:xfrm>
            <a:off x="4184124" y="3767434"/>
            <a:ext cx="3858317" cy="55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C7FB85E-2B5A-E89E-4878-DCA2E14557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89" b="63594"/>
          <a:stretch/>
        </p:blipFill>
        <p:spPr>
          <a:xfrm>
            <a:off x="3360110" y="2071025"/>
            <a:ext cx="5506346" cy="855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8DE32E9-6251-AB87-6EA7-36FB73FDF0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51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9989DAB-34F4-8A1E-AB27-7DF4CA5C53E4}"/>
              </a:ext>
            </a:extLst>
          </p:cNvPr>
          <p:cNvSpPr/>
          <p:nvPr/>
        </p:nvSpPr>
        <p:spPr bwMode="white">
          <a:xfrm>
            <a:off x="3168595" y="1621410"/>
            <a:ext cx="1554234" cy="1470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25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A593DB-72B0-DBF8-6D5A-6D7188F554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020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D3F4CDF-7B5A-9E79-D46E-3BBB876EC6D8}"/>
              </a:ext>
            </a:extLst>
          </p:cNvPr>
          <p:cNvSpPr/>
          <p:nvPr/>
        </p:nvSpPr>
        <p:spPr bwMode="white">
          <a:xfrm>
            <a:off x="8052694" y="2306230"/>
            <a:ext cx="323702" cy="248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A0DBFE0-4877-BF76-13E7-5DA468B3442F}"/>
              </a:ext>
            </a:extLst>
          </p:cNvPr>
          <p:cNvSpPr/>
          <p:nvPr/>
        </p:nvSpPr>
        <p:spPr bwMode="white">
          <a:xfrm>
            <a:off x="9956826" y="2325311"/>
            <a:ext cx="199933" cy="190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B0BE433-F028-FF61-8DBE-3392E2721A14}"/>
              </a:ext>
            </a:extLst>
          </p:cNvPr>
          <p:cNvSpPr/>
          <p:nvPr/>
        </p:nvSpPr>
        <p:spPr bwMode="white">
          <a:xfrm>
            <a:off x="8052694" y="2726006"/>
            <a:ext cx="314181" cy="257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4D8CDBD-16C0-ED2B-B8B9-F129DDDEA959}"/>
              </a:ext>
            </a:extLst>
          </p:cNvPr>
          <p:cNvSpPr/>
          <p:nvPr/>
        </p:nvSpPr>
        <p:spPr bwMode="white">
          <a:xfrm>
            <a:off x="9956826" y="2754627"/>
            <a:ext cx="209454" cy="200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2ECC143-4AF0-BF0C-6309-0464F6377B31}"/>
              </a:ext>
            </a:extLst>
          </p:cNvPr>
          <p:cNvSpPr/>
          <p:nvPr/>
        </p:nvSpPr>
        <p:spPr bwMode="white">
          <a:xfrm>
            <a:off x="8052694" y="3174402"/>
            <a:ext cx="323702" cy="248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C12C940-F16F-994B-74B3-F6E8C4FD87AE}"/>
              </a:ext>
            </a:extLst>
          </p:cNvPr>
          <p:cNvSpPr/>
          <p:nvPr/>
        </p:nvSpPr>
        <p:spPr bwMode="white">
          <a:xfrm>
            <a:off x="9966347" y="3193483"/>
            <a:ext cx="190413" cy="200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48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4A9F24-2345-AFC0-8EAC-98AD224A1A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06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081834C-C1BE-D9F7-867E-810916DAA809}"/>
              </a:ext>
            </a:extLst>
          </p:cNvPr>
          <p:cNvSpPr/>
          <p:nvPr/>
        </p:nvSpPr>
        <p:spPr bwMode="white">
          <a:xfrm>
            <a:off x="1759537" y="1027074"/>
            <a:ext cx="2322269" cy="792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D9549A4-6EFB-26AD-A168-3E94A5C37C4D}"/>
              </a:ext>
            </a:extLst>
          </p:cNvPr>
          <p:cNvSpPr/>
          <p:nvPr/>
        </p:nvSpPr>
        <p:spPr bwMode="white">
          <a:xfrm>
            <a:off x="1759537" y="1819374"/>
            <a:ext cx="1841502" cy="989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3E2691D-3BA9-71BF-6618-31B646236AFD}"/>
              </a:ext>
            </a:extLst>
          </p:cNvPr>
          <p:cNvSpPr/>
          <p:nvPr/>
        </p:nvSpPr>
        <p:spPr bwMode="white">
          <a:xfrm>
            <a:off x="4675695" y="1932495"/>
            <a:ext cx="987312" cy="1225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70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0233231-90AC-78A9-7535-61C13A3B5B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09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C836243-36A1-CC75-3819-7B3F3DEFFA61}"/>
              </a:ext>
            </a:extLst>
          </p:cNvPr>
          <p:cNvSpPr/>
          <p:nvPr/>
        </p:nvSpPr>
        <p:spPr bwMode="white">
          <a:xfrm>
            <a:off x="11204033" y="1541096"/>
            <a:ext cx="285619" cy="257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81BE506-B373-3C4B-622F-DC1888642709}"/>
              </a:ext>
            </a:extLst>
          </p:cNvPr>
          <p:cNvSpPr/>
          <p:nvPr/>
        </p:nvSpPr>
        <p:spPr bwMode="white">
          <a:xfrm>
            <a:off x="11261157" y="2017344"/>
            <a:ext cx="199933" cy="152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9A6994F-FA1A-0514-9ECA-412E6954CC46}"/>
              </a:ext>
            </a:extLst>
          </p:cNvPr>
          <p:cNvSpPr/>
          <p:nvPr/>
        </p:nvSpPr>
        <p:spPr bwMode="white">
          <a:xfrm>
            <a:off x="11261157" y="2455493"/>
            <a:ext cx="199933" cy="152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74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20399D-ECE5-CB57-3C7E-8500E383C1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67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456ED83-4FD6-00BD-7D7C-66D9999EBCB4}"/>
              </a:ext>
            </a:extLst>
          </p:cNvPr>
          <p:cNvSpPr/>
          <p:nvPr/>
        </p:nvSpPr>
        <p:spPr bwMode="white">
          <a:xfrm>
            <a:off x="4863272" y="1543317"/>
            <a:ext cx="228495" cy="200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170CF9B-3100-7340-CE45-4FF3C0A71364}"/>
              </a:ext>
            </a:extLst>
          </p:cNvPr>
          <p:cNvSpPr/>
          <p:nvPr/>
        </p:nvSpPr>
        <p:spPr bwMode="white">
          <a:xfrm>
            <a:off x="7214876" y="2497605"/>
            <a:ext cx="238016" cy="200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11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2023-07-26T06:39:13Z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