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21E7E9-3A30-04B2-5602-1A465CC59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00" b="43500"/>
          <a:stretch/>
        </p:blipFill>
        <p:spPr>
          <a:xfrm>
            <a:off x="4460170" y="3957216"/>
            <a:ext cx="3306226" cy="537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C7FB85E-2B5A-E89E-4878-DCA2E1455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9" b="63594"/>
          <a:stretch/>
        </p:blipFill>
        <p:spPr>
          <a:xfrm>
            <a:off x="3360110" y="2071025"/>
            <a:ext cx="5506346" cy="855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CE0D55-073C-A7AF-1155-79348BB821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56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0ABF7C-5A2F-3706-B6C2-0A66B578708D}"/>
              </a:ext>
            </a:extLst>
          </p:cNvPr>
          <p:cNvSpPr/>
          <p:nvPr/>
        </p:nvSpPr>
        <p:spPr bwMode="white">
          <a:xfrm>
            <a:off x="2692561" y="1674078"/>
            <a:ext cx="314181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AA1DED-E91D-3E7E-7F0F-791166C9AB4D}"/>
              </a:ext>
            </a:extLst>
          </p:cNvPr>
          <p:cNvSpPr/>
          <p:nvPr/>
        </p:nvSpPr>
        <p:spPr bwMode="white">
          <a:xfrm>
            <a:off x="4054016" y="1674078"/>
            <a:ext cx="190413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2EF7B3-8C65-15E5-99C4-E99723D2ED30}"/>
              </a:ext>
            </a:extLst>
          </p:cNvPr>
          <p:cNvSpPr/>
          <p:nvPr/>
        </p:nvSpPr>
        <p:spPr bwMode="white">
          <a:xfrm>
            <a:off x="5282181" y="1674078"/>
            <a:ext cx="199933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0B7D9E-F40C-DC9C-587D-B1D0BD2F23FB}"/>
              </a:ext>
            </a:extLst>
          </p:cNvPr>
          <p:cNvSpPr/>
          <p:nvPr/>
        </p:nvSpPr>
        <p:spPr bwMode="white">
          <a:xfrm>
            <a:off x="7195834" y="1674078"/>
            <a:ext cx="199932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084C9B1-80EE-427E-4881-96C571E70E32}"/>
              </a:ext>
            </a:extLst>
          </p:cNvPr>
          <p:cNvSpPr/>
          <p:nvPr/>
        </p:nvSpPr>
        <p:spPr bwMode="white">
          <a:xfrm>
            <a:off x="8424000" y="1674078"/>
            <a:ext cx="199933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C638B4C-8875-4C8B-3CFF-273212E24EFA}"/>
              </a:ext>
            </a:extLst>
          </p:cNvPr>
          <p:cNvSpPr/>
          <p:nvPr/>
        </p:nvSpPr>
        <p:spPr bwMode="white">
          <a:xfrm>
            <a:off x="9661685" y="1674078"/>
            <a:ext cx="323702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AF94C73-B875-A485-9282-199867891281}"/>
              </a:ext>
            </a:extLst>
          </p:cNvPr>
          <p:cNvSpPr/>
          <p:nvPr/>
        </p:nvSpPr>
        <p:spPr bwMode="white">
          <a:xfrm>
            <a:off x="6929256" y="2112104"/>
            <a:ext cx="190413" cy="20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4B40677-4E2D-C909-8F08-3E282E2AF2F9}"/>
              </a:ext>
            </a:extLst>
          </p:cNvPr>
          <p:cNvSpPr/>
          <p:nvPr/>
        </p:nvSpPr>
        <p:spPr bwMode="white">
          <a:xfrm>
            <a:off x="2007074" y="2988156"/>
            <a:ext cx="190413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FCD7E81-E1FD-D2EE-F8ED-E5279B76B123}"/>
              </a:ext>
            </a:extLst>
          </p:cNvPr>
          <p:cNvSpPr/>
          <p:nvPr/>
        </p:nvSpPr>
        <p:spPr bwMode="white">
          <a:xfrm>
            <a:off x="3254280" y="2988156"/>
            <a:ext cx="276099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49DD395-3D20-A36D-EB4D-F146BE931C84}"/>
              </a:ext>
            </a:extLst>
          </p:cNvPr>
          <p:cNvSpPr/>
          <p:nvPr/>
        </p:nvSpPr>
        <p:spPr bwMode="white">
          <a:xfrm>
            <a:off x="6510347" y="2988156"/>
            <a:ext cx="199933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03880A8-CC6C-B117-86FA-6149AD66C09D}"/>
              </a:ext>
            </a:extLst>
          </p:cNvPr>
          <p:cNvSpPr/>
          <p:nvPr/>
        </p:nvSpPr>
        <p:spPr bwMode="white">
          <a:xfrm>
            <a:off x="7748033" y="2988156"/>
            <a:ext cx="190413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640607B-AA9E-2BEB-7FC3-6A335C60E5B5}"/>
              </a:ext>
            </a:extLst>
          </p:cNvPr>
          <p:cNvSpPr/>
          <p:nvPr/>
        </p:nvSpPr>
        <p:spPr bwMode="white">
          <a:xfrm>
            <a:off x="8995239" y="2988156"/>
            <a:ext cx="276099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8CEC0BE-F171-99AB-7D20-EA4DAAD4BDC5}"/>
              </a:ext>
            </a:extLst>
          </p:cNvPr>
          <p:cNvSpPr/>
          <p:nvPr/>
        </p:nvSpPr>
        <p:spPr bwMode="white">
          <a:xfrm>
            <a:off x="9671206" y="2959589"/>
            <a:ext cx="1870937" cy="266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2B404A3-94F8-F246-86D2-DDB0DC1DC3C5}"/>
              </a:ext>
            </a:extLst>
          </p:cNvPr>
          <p:cNvSpPr/>
          <p:nvPr/>
        </p:nvSpPr>
        <p:spPr bwMode="white">
          <a:xfrm>
            <a:off x="6243768" y="3426182"/>
            <a:ext cx="333223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169A8414-3EF4-9B23-20E5-5BB93E36413A}"/>
              </a:ext>
            </a:extLst>
          </p:cNvPr>
          <p:cNvSpPr/>
          <p:nvPr/>
        </p:nvSpPr>
        <p:spPr bwMode="white">
          <a:xfrm>
            <a:off x="9385586" y="3426182"/>
            <a:ext cx="466512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9778F436-7505-9BF8-0EF6-35CFAB28AE62}"/>
              </a:ext>
            </a:extLst>
          </p:cNvPr>
          <p:cNvSpPr/>
          <p:nvPr/>
        </p:nvSpPr>
        <p:spPr bwMode="white">
          <a:xfrm>
            <a:off x="3025785" y="3854686"/>
            <a:ext cx="209454" cy="199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93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62E1D9-B83C-69F1-8387-A28BCD4A3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56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2954E8-34BD-24EC-CFB7-1C29F1884E74}"/>
              </a:ext>
            </a:extLst>
          </p:cNvPr>
          <p:cNvSpPr/>
          <p:nvPr/>
        </p:nvSpPr>
        <p:spPr bwMode="white">
          <a:xfrm>
            <a:off x="11251636" y="959962"/>
            <a:ext cx="199932" cy="152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224648-CEA2-C150-AAE2-4812AA7D6713}"/>
              </a:ext>
            </a:extLst>
          </p:cNvPr>
          <p:cNvSpPr/>
          <p:nvPr/>
        </p:nvSpPr>
        <p:spPr bwMode="white">
          <a:xfrm>
            <a:off x="11194512" y="1359936"/>
            <a:ext cx="285619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5985940-3EF6-EB71-C150-68F05A052A5A}"/>
              </a:ext>
            </a:extLst>
          </p:cNvPr>
          <p:cNvSpPr/>
          <p:nvPr/>
        </p:nvSpPr>
        <p:spPr bwMode="white">
          <a:xfrm>
            <a:off x="11251636" y="1826573"/>
            <a:ext cx="199932" cy="161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1B1DE6C-E000-50DB-19EC-27E33CC3E3E6}"/>
              </a:ext>
            </a:extLst>
          </p:cNvPr>
          <p:cNvSpPr/>
          <p:nvPr/>
        </p:nvSpPr>
        <p:spPr bwMode="white">
          <a:xfrm>
            <a:off x="6300892" y="2759848"/>
            <a:ext cx="228496" cy="190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0AA9825-649E-5B81-33B6-96EE638EC45B}"/>
              </a:ext>
            </a:extLst>
          </p:cNvPr>
          <p:cNvSpPr/>
          <p:nvPr/>
        </p:nvSpPr>
        <p:spPr bwMode="white">
          <a:xfrm>
            <a:off x="5881983" y="3626459"/>
            <a:ext cx="247537" cy="190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6503F64-45D8-8AC3-B3A1-6A289735EB9E}"/>
              </a:ext>
            </a:extLst>
          </p:cNvPr>
          <p:cNvSpPr/>
          <p:nvPr/>
        </p:nvSpPr>
        <p:spPr bwMode="white">
          <a:xfrm>
            <a:off x="5320264" y="4493071"/>
            <a:ext cx="247537" cy="19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6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4B3CF0-5354-38C6-62CD-406A4DF97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66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51EDA9-1BD6-425C-C813-E981A535DF01}"/>
              </a:ext>
            </a:extLst>
          </p:cNvPr>
          <p:cNvSpPr/>
          <p:nvPr/>
        </p:nvSpPr>
        <p:spPr bwMode="white">
          <a:xfrm>
            <a:off x="3577984" y="1915401"/>
            <a:ext cx="1951734" cy="849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94E776-53AD-867B-BB2B-3B2BFE741180}"/>
              </a:ext>
            </a:extLst>
          </p:cNvPr>
          <p:cNvSpPr/>
          <p:nvPr/>
        </p:nvSpPr>
        <p:spPr bwMode="white">
          <a:xfrm>
            <a:off x="9135374" y="1905858"/>
            <a:ext cx="1906437" cy="84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4FBBC3F-0231-B28F-F564-33245F05C60F}"/>
              </a:ext>
            </a:extLst>
          </p:cNvPr>
          <p:cNvSpPr/>
          <p:nvPr/>
        </p:nvSpPr>
        <p:spPr bwMode="white">
          <a:xfrm>
            <a:off x="826512" y="2048993"/>
            <a:ext cx="1875570" cy="706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01B8992-72C6-E2BA-F3D6-56B649A2DCFD}"/>
              </a:ext>
            </a:extLst>
          </p:cNvPr>
          <p:cNvSpPr/>
          <p:nvPr/>
        </p:nvSpPr>
        <p:spPr bwMode="white">
          <a:xfrm>
            <a:off x="6348494" y="2039451"/>
            <a:ext cx="1808925" cy="574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img_16777215">
            <a:extLst>
              <a:ext uri="{FF2B5EF4-FFF2-40B4-BE49-F238E27FC236}">
                <a16:creationId xmlns:a16="http://schemas.microsoft.com/office/drawing/2014/main" id="{F1344DC2-A020-C64D-AC7B-4883462FC2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81209"/>
            <a:ext cx="11520000" cy="1413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EDE4E715-8987-CE9B-5EE4-7FB8A2F392DF}"/>
              </a:ext>
            </a:extLst>
          </p:cNvPr>
          <p:cNvSpPr/>
          <p:nvPr/>
        </p:nvSpPr>
        <p:spPr bwMode="white">
          <a:xfrm>
            <a:off x="940759" y="4806729"/>
            <a:ext cx="3436960" cy="82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3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B68135-10E0-68A2-0F63-A75378BC7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7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0E39DF8-5B27-547C-2043-F093DEF0DE15}"/>
              </a:ext>
            </a:extLst>
          </p:cNvPr>
          <p:cNvSpPr/>
          <p:nvPr/>
        </p:nvSpPr>
        <p:spPr bwMode="white">
          <a:xfrm>
            <a:off x="1254942" y="2534610"/>
            <a:ext cx="8622303" cy="846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84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2023-07-26T06:14:40Z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