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E4A33-3FD7-8A31-CE0C-92C7C0C90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26" b="41880"/>
          <a:stretch/>
        </p:blipFill>
        <p:spPr>
          <a:xfrm>
            <a:off x="4438604" y="3801940"/>
            <a:ext cx="3349358" cy="52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9DABF5-F243-98A4-C62C-48FA5522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361DEB-CF36-A09B-C3E6-9797268792F0}"/>
              </a:ext>
            </a:extLst>
          </p:cNvPr>
          <p:cNvSpPr/>
          <p:nvPr/>
        </p:nvSpPr>
        <p:spPr bwMode="white">
          <a:xfrm>
            <a:off x="5082247" y="1658381"/>
            <a:ext cx="2418247" cy="23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4ADA19-2B2F-6A3C-FDE8-404DBDEFFCA1}"/>
              </a:ext>
            </a:extLst>
          </p:cNvPr>
          <p:cNvSpPr/>
          <p:nvPr/>
        </p:nvSpPr>
        <p:spPr bwMode="white">
          <a:xfrm>
            <a:off x="8890512" y="1658381"/>
            <a:ext cx="2884760" cy="23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7B8874-304D-70F9-A965-E9290A97C819}"/>
              </a:ext>
            </a:extLst>
          </p:cNvPr>
          <p:cNvSpPr/>
          <p:nvPr/>
        </p:nvSpPr>
        <p:spPr bwMode="white">
          <a:xfrm>
            <a:off x="1064528" y="2078446"/>
            <a:ext cx="656925" cy="23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4DB6B4-BB43-AEE2-2251-960108626BF0}"/>
              </a:ext>
            </a:extLst>
          </p:cNvPr>
          <p:cNvSpPr/>
          <p:nvPr/>
        </p:nvSpPr>
        <p:spPr bwMode="white">
          <a:xfrm>
            <a:off x="2559272" y="2087992"/>
            <a:ext cx="142809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40BE2B-3076-7CE6-2781-BCB144125749}"/>
              </a:ext>
            </a:extLst>
          </p:cNvPr>
          <p:cNvSpPr/>
          <p:nvPr/>
        </p:nvSpPr>
        <p:spPr bwMode="white">
          <a:xfrm>
            <a:off x="3101950" y="2508057"/>
            <a:ext cx="190413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F00DE5-5771-8B4F-87CD-DC5BF31342FD}"/>
              </a:ext>
            </a:extLst>
          </p:cNvPr>
          <p:cNvSpPr/>
          <p:nvPr/>
        </p:nvSpPr>
        <p:spPr bwMode="white">
          <a:xfrm>
            <a:off x="5834380" y="2508057"/>
            <a:ext cx="209454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8D518F4-A1CB-0F8E-9D1B-17DEA88C73FC}"/>
              </a:ext>
            </a:extLst>
          </p:cNvPr>
          <p:cNvSpPr/>
          <p:nvPr/>
        </p:nvSpPr>
        <p:spPr bwMode="white">
          <a:xfrm>
            <a:off x="6938776" y="2508057"/>
            <a:ext cx="190413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73160A-C5D8-C878-E043-F5EAAEF800C3}"/>
              </a:ext>
            </a:extLst>
          </p:cNvPr>
          <p:cNvSpPr/>
          <p:nvPr/>
        </p:nvSpPr>
        <p:spPr bwMode="white">
          <a:xfrm>
            <a:off x="1473917" y="3357733"/>
            <a:ext cx="314181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0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87E4D9-A2E0-D4B9-B906-A8C7F4067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E8E8E8-2840-EFC1-7DE6-C3D4021D0F27}"/>
              </a:ext>
            </a:extLst>
          </p:cNvPr>
          <p:cNvSpPr/>
          <p:nvPr/>
        </p:nvSpPr>
        <p:spPr bwMode="white">
          <a:xfrm>
            <a:off x="3558942" y="902999"/>
            <a:ext cx="238016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2646A6-B314-AB29-98BB-D5E6EBD9B12E}"/>
              </a:ext>
            </a:extLst>
          </p:cNvPr>
          <p:cNvSpPr/>
          <p:nvPr/>
        </p:nvSpPr>
        <p:spPr bwMode="white">
          <a:xfrm>
            <a:off x="4111140" y="1760367"/>
            <a:ext cx="228495" cy="190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134582-95B0-66F4-EBAC-892D3EB711D4}"/>
              </a:ext>
            </a:extLst>
          </p:cNvPr>
          <p:cNvSpPr/>
          <p:nvPr/>
        </p:nvSpPr>
        <p:spPr bwMode="white">
          <a:xfrm>
            <a:off x="6158082" y="2598683"/>
            <a:ext cx="247537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3F8C51-F59D-D24C-FA22-791F93658F53}"/>
              </a:ext>
            </a:extLst>
          </p:cNvPr>
          <p:cNvSpPr/>
          <p:nvPr/>
        </p:nvSpPr>
        <p:spPr bwMode="white">
          <a:xfrm>
            <a:off x="7005421" y="4570629"/>
            <a:ext cx="1543356" cy="581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387E12-6128-F528-ABD9-7324AE8F0455}"/>
              </a:ext>
            </a:extLst>
          </p:cNvPr>
          <p:cNvSpPr/>
          <p:nvPr/>
        </p:nvSpPr>
        <p:spPr bwMode="white">
          <a:xfrm>
            <a:off x="9671206" y="4570629"/>
            <a:ext cx="1707036" cy="66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F70059-D7FD-56CD-F2EC-B9895AB1E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104B52-5B56-B274-ED4A-70B954D8B1FD}"/>
              </a:ext>
            </a:extLst>
          </p:cNvPr>
          <p:cNvSpPr/>
          <p:nvPr/>
        </p:nvSpPr>
        <p:spPr bwMode="white">
          <a:xfrm>
            <a:off x="2140363" y="2722074"/>
            <a:ext cx="190413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F1558C-AF52-22EE-7EB0-8B82A32F8338}"/>
              </a:ext>
            </a:extLst>
          </p:cNvPr>
          <p:cNvSpPr/>
          <p:nvPr/>
        </p:nvSpPr>
        <p:spPr bwMode="white">
          <a:xfrm>
            <a:off x="3092429" y="2722074"/>
            <a:ext cx="190413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E75D55-2592-46E7-4C57-F244FFD2708B}"/>
              </a:ext>
            </a:extLst>
          </p:cNvPr>
          <p:cNvSpPr/>
          <p:nvPr/>
        </p:nvSpPr>
        <p:spPr bwMode="white">
          <a:xfrm>
            <a:off x="7843239" y="2712549"/>
            <a:ext cx="199933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B6E6D1-505F-9CF2-6950-11B68D380CC9}"/>
              </a:ext>
            </a:extLst>
          </p:cNvPr>
          <p:cNvSpPr/>
          <p:nvPr/>
        </p:nvSpPr>
        <p:spPr bwMode="white">
          <a:xfrm>
            <a:off x="8823867" y="2712549"/>
            <a:ext cx="314181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65045D-E666-0975-E897-4189B0E5C052}"/>
              </a:ext>
            </a:extLst>
          </p:cNvPr>
          <p:cNvSpPr/>
          <p:nvPr/>
        </p:nvSpPr>
        <p:spPr bwMode="white">
          <a:xfrm>
            <a:off x="676864" y="3609648"/>
            <a:ext cx="7759770" cy="513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EB0655-CA54-493B-49C9-1424A97DE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974FC4-730B-48EB-79E1-BD0212592ED8}"/>
              </a:ext>
            </a:extLst>
          </p:cNvPr>
          <p:cNvSpPr/>
          <p:nvPr/>
        </p:nvSpPr>
        <p:spPr bwMode="white">
          <a:xfrm>
            <a:off x="1273983" y="1685892"/>
            <a:ext cx="733090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DA8831-CAD9-D026-A65E-79279D66D3BB}"/>
              </a:ext>
            </a:extLst>
          </p:cNvPr>
          <p:cNvSpPr/>
          <p:nvPr/>
        </p:nvSpPr>
        <p:spPr bwMode="white">
          <a:xfrm>
            <a:off x="3597024" y="1685892"/>
            <a:ext cx="723570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558BDF-EB0A-0273-2911-BA4E82A64532}"/>
              </a:ext>
            </a:extLst>
          </p:cNvPr>
          <p:cNvSpPr/>
          <p:nvPr/>
        </p:nvSpPr>
        <p:spPr bwMode="white">
          <a:xfrm>
            <a:off x="6053355" y="1685892"/>
            <a:ext cx="856859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839151-F6E4-FEA3-CF01-D629AF5A123D}"/>
              </a:ext>
            </a:extLst>
          </p:cNvPr>
          <p:cNvSpPr/>
          <p:nvPr/>
        </p:nvSpPr>
        <p:spPr bwMode="white">
          <a:xfrm>
            <a:off x="8642975" y="1685892"/>
            <a:ext cx="866379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F09D4A-F87B-FDCE-1DB9-89210C18267A}"/>
              </a:ext>
            </a:extLst>
          </p:cNvPr>
          <p:cNvSpPr/>
          <p:nvPr/>
        </p:nvSpPr>
        <p:spPr bwMode="white">
          <a:xfrm>
            <a:off x="4263471" y="2115137"/>
            <a:ext cx="199933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E35E152-BB56-DA1B-73B5-5F48356888FA}"/>
              </a:ext>
            </a:extLst>
          </p:cNvPr>
          <p:cNvSpPr/>
          <p:nvPr/>
        </p:nvSpPr>
        <p:spPr bwMode="white">
          <a:xfrm>
            <a:off x="1407272" y="2515767"/>
            <a:ext cx="590280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008E9FE-08C1-2456-B86D-00B8569AF041}"/>
              </a:ext>
            </a:extLst>
          </p:cNvPr>
          <p:cNvSpPr/>
          <p:nvPr/>
        </p:nvSpPr>
        <p:spPr bwMode="white">
          <a:xfrm>
            <a:off x="712264" y="3784426"/>
            <a:ext cx="10691702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