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38AF69-AC55-5560-8B6E-4E3DE49A6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7" b="44869"/>
          <a:stretch/>
        </p:blipFill>
        <p:spPr>
          <a:xfrm>
            <a:off x="4404098" y="3991721"/>
            <a:ext cx="3418370" cy="48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A24F34-18BF-F6FD-0EA8-5378423F0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DB0333-4E55-C48E-9303-13309AA7A98B}"/>
              </a:ext>
            </a:extLst>
          </p:cNvPr>
          <p:cNvSpPr/>
          <p:nvPr/>
        </p:nvSpPr>
        <p:spPr bwMode="white">
          <a:xfrm>
            <a:off x="3225719" y="1750147"/>
            <a:ext cx="199933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BB7512-3387-9003-47F1-0DA3B59B45A2}"/>
              </a:ext>
            </a:extLst>
          </p:cNvPr>
          <p:cNvSpPr/>
          <p:nvPr/>
        </p:nvSpPr>
        <p:spPr bwMode="white">
          <a:xfrm>
            <a:off x="4177785" y="1750147"/>
            <a:ext cx="199933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2495D6-C7C6-EB8F-6371-E3097059C585}"/>
              </a:ext>
            </a:extLst>
          </p:cNvPr>
          <p:cNvSpPr/>
          <p:nvPr/>
        </p:nvSpPr>
        <p:spPr bwMode="white">
          <a:xfrm>
            <a:off x="5539239" y="1750147"/>
            <a:ext cx="199933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37CFAB-2686-3C92-12F0-6153F6238CDB}"/>
              </a:ext>
            </a:extLst>
          </p:cNvPr>
          <p:cNvSpPr/>
          <p:nvPr/>
        </p:nvSpPr>
        <p:spPr bwMode="white">
          <a:xfrm>
            <a:off x="6500826" y="1750147"/>
            <a:ext cx="199933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2D10F5-6A94-2BAA-A7FC-50197BCF4AD5}"/>
              </a:ext>
            </a:extLst>
          </p:cNvPr>
          <p:cNvSpPr/>
          <p:nvPr/>
        </p:nvSpPr>
        <p:spPr bwMode="white">
          <a:xfrm>
            <a:off x="9318942" y="1750147"/>
            <a:ext cx="1666115" cy="23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42034B-AADF-FF25-E0B6-C5C607A852BE}"/>
              </a:ext>
            </a:extLst>
          </p:cNvPr>
          <p:cNvSpPr/>
          <p:nvPr/>
        </p:nvSpPr>
        <p:spPr bwMode="white">
          <a:xfrm>
            <a:off x="1883305" y="2216704"/>
            <a:ext cx="142809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CC16823-2880-14A1-4995-0DE1DF8F7378}"/>
              </a:ext>
            </a:extLst>
          </p:cNvPr>
          <p:cNvSpPr/>
          <p:nvPr/>
        </p:nvSpPr>
        <p:spPr bwMode="white">
          <a:xfrm>
            <a:off x="2835371" y="2216704"/>
            <a:ext cx="314181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1FBAFDC-33C0-7729-02C7-D7512D1AB958}"/>
              </a:ext>
            </a:extLst>
          </p:cNvPr>
          <p:cNvSpPr/>
          <p:nvPr/>
        </p:nvSpPr>
        <p:spPr bwMode="white">
          <a:xfrm>
            <a:off x="5767735" y="2216704"/>
            <a:ext cx="590280" cy="22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4E952AF-D8D2-F4FC-9EB2-7E85F8D57FF8}"/>
              </a:ext>
            </a:extLst>
          </p:cNvPr>
          <p:cNvSpPr/>
          <p:nvPr/>
        </p:nvSpPr>
        <p:spPr bwMode="white">
          <a:xfrm>
            <a:off x="7471933" y="2673738"/>
            <a:ext cx="1294809" cy="23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62CBC51-9E09-54B9-66B2-2AA0BE36EEB9}"/>
              </a:ext>
            </a:extLst>
          </p:cNvPr>
          <p:cNvSpPr/>
          <p:nvPr/>
        </p:nvSpPr>
        <p:spPr bwMode="white">
          <a:xfrm>
            <a:off x="5605884" y="3140295"/>
            <a:ext cx="314181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0DB7B35-7B4F-F369-01CC-F0663914F5E0}"/>
              </a:ext>
            </a:extLst>
          </p:cNvPr>
          <p:cNvSpPr/>
          <p:nvPr/>
        </p:nvSpPr>
        <p:spPr bwMode="white">
          <a:xfrm>
            <a:off x="1340628" y="3597330"/>
            <a:ext cx="314181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0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89126C-279B-433D-E8C3-04E5F43A7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DEE044-1259-9CE0-A633-85AF2D5F0707}"/>
              </a:ext>
            </a:extLst>
          </p:cNvPr>
          <p:cNvSpPr/>
          <p:nvPr/>
        </p:nvSpPr>
        <p:spPr bwMode="white">
          <a:xfrm>
            <a:off x="6891173" y="1438035"/>
            <a:ext cx="1132958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9AD96B-6B78-EEBF-BE7A-0CC309A72B3D}"/>
              </a:ext>
            </a:extLst>
          </p:cNvPr>
          <p:cNvSpPr/>
          <p:nvPr/>
        </p:nvSpPr>
        <p:spPr bwMode="white">
          <a:xfrm>
            <a:off x="1074048" y="1714699"/>
            <a:ext cx="1686405" cy="56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B9E591E-C7A9-A8D6-0035-9FD89620EEF0}"/>
              </a:ext>
            </a:extLst>
          </p:cNvPr>
          <p:cNvSpPr/>
          <p:nvPr/>
        </p:nvSpPr>
        <p:spPr bwMode="white">
          <a:xfrm>
            <a:off x="3959524" y="1714699"/>
            <a:ext cx="1328467" cy="56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9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90BEF3-A5D8-486C-8FB0-C5A9F8006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2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059056-7773-4990-FFF1-49F2268727B0}"/>
              </a:ext>
            </a:extLst>
          </p:cNvPr>
          <p:cNvSpPr/>
          <p:nvPr/>
        </p:nvSpPr>
        <p:spPr bwMode="white">
          <a:xfrm>
            <a:off x="978842" y="1285262"/>
            <a:ext cx="4436628" cy="155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5415BB-EBA9-1F4C-2BF3-8546D1C4DD78}"/>
              </a:ext>
            </a:extLst>
          </p:cNvPr>
          <p:cNvSpPr/>
          <p:nvPr/>
        </p:nvSpPr>
        <p:spPr bwMode="white">
          <a:xfrm>
            <a:off x="6529388" y="1437883"/>
            <a:ext cx="1951735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F687BA-6974-D4BE-880B-0E14B629CB91}"/>
              </a:ext>
            </a:extLst>
          </p:cNvPr>
          <p:cNvSpPr/>
          <p:nvPr/>
        </p:nvSpPr>
        <p:spPr bwMode="white">
          <a:xfrm>
            <a:off x="8938115" y="2382224"/>
            <a:ext cx="1666115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6660B3-C4AA-BEB9-0CFD-AE3D45D6B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1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3DFBCB-30A5-5209-2361-E0E10DC88AD3}"/>
              </a:ext>
            </a:extLst>
          </p:cNvPr>
          <p:cNvSpPr/>
          <p:nvPr/>
        </p:nvSpPr>
        <p:spPr bwMode="white">
          <a:xfrm>
            <a:off x="7871801" y="1464729"/>
            <a:ext cx="999669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CFBE2A-17C5-EF26-9EDD-E1254F696FF9}"/>
              </a:ext>
            </a:extLst>
          </p:cNvPr>
          <p:cNvSpPr/>
          <p:nvPr/>
        </p:nvSpPr>
        <p:spPr bwMode="white">
          <a:xfrm>
            <a:off x="7862280" y="2998017"/>
            <a:ext cx="142809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4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8633EC-0F30-703D-CB6C-91CD0B83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AF0359-F75F-1AB1-BDD4-CBE7F50D3CFA}"/>
              </a:ext>
            </a:extLst>
          </p:cNvPr>
          <p:cNvSpPr/>
          <p:nvPr/>
        </p:nvSpPr>
        <p:spPr bwMode="white">
          <a:xfrm>
            <a:off x="1045487" y="2199162"/>
            <a:ext cx="4017719" cy="914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FCB425-884F-5E7D-69CE-43C2E6A09E84}"/>
              </a:ext>
            </a:extLst>
          </p:cNvPr>
          <p:cNvSpPr/>
          <p:nvPr/>
        </p:nvSpPr>
        <p:spPr bwMode="white">
          <a:xfrm>
            <a:off x="5720132" y="3590446"/>
            <a:ext cx="314181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680FA6-DE22-1A95-0341-7F4DBDF9251C}"/>
              </a:ext>
            </a:extLst>
          </p:cNvPr>
          <p:cNvSpPr/>
          <p:nvPr/>
        </p:nvSpPr>
        <p:spPr bwMode="white">
          <a:xfrm>
            <a:off x="8185983" y="3590446"/>
            <a:ext cx="142809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2023-07-26T06:36:46Z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