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9" b="63594"/>
          <a:stretch/>
        </p:blipFill>
        <p:spPr>
          <a:xfrm>
            <a:off x="3360110" y="2071025"/>
            <a:ext cx="5506346" cy="85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0" t="49794" r="32189" b="13694"/>
          <a:stretch/>
        </p:blipFill>
        <p:spPr>
          <a:xfrm>
            <a:off x="3996965" y="3733015"/>
            <a:ext cx="4232636" cy="612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941B44-F93E-1591-BB30-1DC42A7C4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3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E496E0-98CB-FDF8-16C0-9D989923EFA0}"/>
              </a:ext>
            </a:extLst>
          </p:cNvPr>
          <p:cNvSpPr/>
          <p:nvPr/>
        </p:nvSpPr>
        <p:spPr bwMode="white">
          <a:xfrm>
            <a:off x="3292363" y="1819577"/>
            <a:ext cx="199933" cy="20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22F593-41A5-C4CD-1E1E-0B7D9FA5F73F}"/>
              </a:ext>
            </a:extLst>
          </p:cNvPr>
          <p:cNvSpPr/>
          <p:nvPr/>
        </p:nvSpPr>
        <p:spPr bwMode="white">
          <a:xfrm>
            <a:off x="4530049" y="1810038"/>
            <a:ext cx="199933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1D9C54-BCC4-283C-1B9E-90972566AEF2}"/>
              </a:ext>
            </a:extLst>
          </p:cNvPr>
          <p:cNvSpPr/>
          <p:nvPr/>
        </p:nvSpPr>
        <p:spPr bwMode="white">
          <a:xfrm>
            <a:off x="7452892" y="1810038"/>
            <a:ext cx="342743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EA86CE-2FC0-44FB-1F6D-594F0FE7280C}"/>
              </a:ext>
            </a:extLst>
          </p:cNvPr>
          <p:cNvSpPr/>
          <p:nvPr/>
        </p:nvSpPr>
        <p:spPr bwMode="white">
          <a:xfrm>
            <a:off x="3511338" y="2315643"/>
            <a:ext cx="314181" cy="20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A9F87D-C56B-B0C4-1247-C1D4A202FE76}"/>
              </a:ext>
            </a:extLst>
          </p:cNvPr>
          <p:cNvSpPr/>
          <p:nvPr/>
        </p:nvSpPr>
        <p:spPr bwMode="white">
          <a:xfrm>
            <a:off x="4863272" y="2315643"/>
            <a:ext cx="199933" cy="20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0A7C355-3577-3668-B1B8-C92482F7B63D}"/>
              </a:ext>
            </a:extLst>
          </p:cNvPr>
          <p:cNvSpPr/>
          <p:nvPr/>
        </p:nvSpPr>
        <p:spPr bwMode="white">
          <a:xfrm>
            <a:off x="6776925" y="2315643"/>
            <a:ext cx="199933" cy="20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BEF2A5E-CB21-0D70-9D9B-2870BAA70A0A}"/>
              </a:ext>
            </a:extLst>
          </p:cNvPr>
          <p:cNvSpPr/>
          <p:nvPr/>
        </p:nvSpPr>
        <p:spPr bwMode="white">
          <a:xfrm>
            <a:off x="8024132" y="2315643"/>
            <a:ext cx="314181" cy="20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0C25401-C111-4333-363F-181E5B1CB9FE}"/>
              </a:ext>
            </a:extLst>
          </p:cNvPr>
          <p:cNvSpPr/>
          <p:nvPr/>
        </p:nvSpPr>
        <p:spPr bwMode="white">
          <a:xfrm>
            <a:off x="7252958" y="2811709"/>
            <a:ext cx="1827966" cy="23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3D3FAC2-001C-329A-B12A-3D0ED2ACEFBA}"/>
              </a:ext>
            </a:extLst>
          </p:cNvPr>
          <p:cNvSpPr/>
          <p:nvPr/>
        </p:nvSpPr>
        <p:spPr bwMode="white">
          <a:xfrm>
            <a:off x="2483107" y="3288695"/>
            <a:ext cx="599801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FB1BE2F-64B1-9306-12C7-17EF17F21178}"/>
              </a:ext>
            </a:extLst>
          </p:cNvPr>
          <p:cNvSpPr/>
          <p:nvPr/>
        </p:nvSpPr>
        <p:spPr bwMode="white">
          <a:xfrm>
            <a:off x="5091768" y="3288695"/>
            <a:ext cx="580760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12BCD5-DDA2-299A-071D-2E54AE08C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5993D2-EC71-CA74-FE7D-C50A4EAA26D3}"/>
              </a:ext>
            </a:extLst>
          </p:cNvPr>
          <p:cNvSpPr/>
          <p:nvPr/>
        </p:nvSpPr>
        <p:spPr bwMode="white">
          <a:xfrm>
            <a:off x="11251636" y="1141624"/>
            <a:ext cx="199932" cy="152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5A6E0E-2F9C-1337-D89B-D5B302289142}"/>
              </a:ext>
            </a:extLst>
          </p:cNvPr>
          <p:cNvSpPr/>
          <p:nvPr/>
        </p:nvSpPr>
        <p:spPr bwMode="white">
          <a:xfrm>
            <a:off x="11251636" y="1646820"/>
            <a:ext cx="199932" cy="152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AB5BC1-64CF-196C-5C29-2605140ACA17}"/>
              </a:ext>
            </a:extLst>
          </p:cNvPr>
          <p:cNvSpPr/>
          <p:nvPr/>
        </p:nvSpPr>
        <p:spPr bwMode="white">
          <a:xfrm>
            <a:off x="11251636" y="2152016"/>
            <a:ext cx="199932" cy="152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266FD0-400D-3B2F-C0BF-84F0469681E7}"/>
              </a:ext>
            </a:extLst>
          </p:cNvPr>
          <p:cNvSpPr/>
          <p:nvPr/>
        </p:nvSpPr>
        <p:spPr bwMode="white">
          <a:xfrm>
            <a:off x="11194512" y="2609552"/>
            <a:ext cx="285619" cy="25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A9142B-4B47-7A02-BFB1-2A165FCCA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890259-CE0C-2E03-613D-15BE01B08150}"/>
              </a:ext>
            </a:extLst>
          </p:cNvPr>
          <p:cNvSpPr/>
          <p:nvPr/>
        </p:nvSpPr>
        <p:spPr bwMode="white">
          <a:xfrm>
            <a:off x="2873454" y="1017697"/>
            <a:ext cx="228495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458EE3-6437-F8A6-4D9F-6AA95408AC4E}"/>
              </a:ext>
            </a:extLst>
          </p:cNvPr>
          <p:cNvSpPr/>
          <p:nvPr/>
        </p:nvSpPr>
        <p:spPr bwMode="white">
          <a:xfrm>
            <a:off x="5320264" y="1017697"/>
            <a:ext cx="247537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85226C-FD9A-E90D-F324-2F960A6FA6E3}"/>
              </a:ext>
            </a:extLst>
          </p:cNvPr>
          <p:cNvSpPr/>
          <p:nvPr/>
        </p:nvSpPr>
        <p:spPr bwMode="white">
          <a:xfrm>
            <a:off x="9785454" y="2018540"/>
            <a:ext cx="228495" cy="2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2A31D0-2976-35B4-60A9-455A611D1A7E}"/>
              </a:ext>
            </a:extLst>
          </p:cNvPr>
          <p:cNvSpPr/>
          <p:nvPr/>
        </p:nvSpPr>
        <p:spPr bwMode="white">
          <a:xfrm>
            <a:off x="7557619" y="3019384"/>
            <a:ext cx="247537" cy="19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9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03E4B7-8446-B08F-5943-233A63D47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3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BF22D1-58FF-9ED1-CC4A-9C090B3D1F19}"/>
              </a:ext>
            </a:extLst>
          </p:cNvPr>
          <p:cNvSpPr/>
          <p:nvPr/>
        </p:nvSpPr>
        <p:spPr bwMode="white">
          <a:xfrm>
            <a:off x="2406942" y="1372274"/>
            <a:ext cx="3056132" cy="23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6941B4-2B7B-E35C-94A2-C97D7211FB22}"/>
              </a:ext>
            </a:extLst>
          </p:cNvPr>
          <p:cNvSpPr/>
          <p:nvPr/>
        </p:nvSpPr>
        <p:spPr bwMode="white">
          <a:xfrm>
            <a:off x="7928925" y="1372274"/>
            <a:ext cx="2780034" cy="23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81C95C-8478-C73A-4DAC-9CB5936C75DE}"/>
              </a:ext>
            </a:extLst>
          </p:cNvPr>
          <p:cNvSpPr/>
          <p:nvPr/>
        </p:nvSpPr>
        <p:spPr bwMode="white">
          <a:xfrm>
            <a:off x="6576991" y="1878411"/>
            <a:ext cx="2780033" cy="23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7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567D8E-E523-D6A4-7ECA-A42872C7F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F697F9-36C7-417A-FE72-CA3DC26B3BCE}"/>
              </a:ext>
            </a:extLst>
          </p:cNvPr>
          <p:cNvSpPr/>
          <p:nvPr/>
        </p:nvSpPr>
        <p:spPr bwMode="white">
          <a:xfrm>
            <a:off x="1254942" y="2305586"/>
            <a:ext cx="4950743" cy="1973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09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