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28A12D9-D0B9-8B61-F7A6-7411A4AA6B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70" b="32810"/>
          <a:stretch/>
        </p:blipFill>
        <p:spPr>
          <a:xfrm>
            <a:off x="3726924" y="3655292"/>
            <a:ext cx="4772717" cy="6665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BC7FB85E-2B5A-E89E-4878-DCA2E14557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89" b="63594"/>
          <a:stretch/>
        </p:blipFill>
        <p:spPr>
          <a:xfrm>
            <a:off x="3360110" y="2071025"/>
            <a:ext cx="5506346" cy="855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D3809F7-C940-F09F-FBEC-6F6266BDDA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144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2E93E0B-5832-EC35-E07F-5DF63BD9B0E1}"/>
              </a:ext>
            </a:extLst>
          </p:cNvPr>
          <p:cNvSpPr/>
          <p:nvPr/>
        </p:nvSpPr>
        <p:spPr bwMode="white">
          <a:xfrm>
            <a:off x="7072066" y="1740993"/>
            <a:ext cx="2437289" cy="238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4A6DA1B-25B2-C599-EC12-76CE81E67450}"/>
              </a:ext>
            </a:extLst>
          </p:cNvPr>
          <p:cNvSpPr/>
          <p:nvPr/>
        </p:nvSpPr>
        <p:spPr bwMode="white">
          <a:xfrm>
            <a:off x="11042181" y="1740993"/>
            <a:ext cx="723570" cy="238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1C22B04-AAEF-5574-1CC8-E98B76F6126B}"/>
              </a:ext>
            </a:extLst>
          </p:cNvPr>
          <p:cNvSpPr/>
          <p:nvPr/>
        </p:nvSpPr>
        <p:spPr bwMode="white">
          <a:xfrm>
            <a:off x="1045487" y="2179101"/>
            <a:ext cx="1009190" cy="238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76BE5CF-9B61-6206-615F-169D71BA98DB}"/>
              </a:ext>
            </a:extLst>
          </p:cNvPr>
          <p:cNvSpPr/>
          <p:nvPr/>
        </p:nvSpPr>
        <p:spPr bwMode="white">
          <a:xfrm>
            <a:off x="3635107" y="2179101"/>
            <a:ext cx="199933" cy="200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CDF5F12-0227-7D3F-72C7-70D5421FD00B}"/>
              </a:ext>
            </a:extLst>
          </p:cNvPr>
          <p:cNvSpPr/>
          <p:nvPr/>
        </p:nvSpPr>
        <p:spPr bwMode="white">
          <a:xfrm>
            <a:off x="5415471" y="2179101"/>
            <a:ext cx="3865388" cy="238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979487F-B3FC-7C93-5B7A-435B0582497B}"/>
              </a:ext>
            </a:extLst>
          </p:cNvPr>
          <p:cNvSpPr/>
          <p:nvPr/>
        </p:nvSpPr>
        <p:spPr bwMode="white">
          <a:xfrm>
            <a:off x="6253289" y="2617210"/>
            <a:ext cx="199933" cy="200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CABE974-A739-0CC6-4547-38C5080C09BC}"/>
              </a:ext>
            </a:extLst>
          </p:cNvPr>
          <p:cNvSpPr/>
          <p:nvPr/>
        </p:nvSpPr>
        <p:spPr bwMode="white">
          <a:xfrm>
            <a:off x="6596033" y="3045794"/>
            <a:ext cx="333223" cy="209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251813E-5288-C192-C6E8-BAB21B90222F}"/>
              </a:ext>
            </a:extLst>
          </p:cNvPr>
          <p:cNvSpPr/>
          <p:nvPr/>
        </p:nvSpPr>
        <p:spPr bwMode="white">
          <a:xfrm>
            <a:off x="9204694" y="3055318"/>
            <a:ext cx="142809" cy="200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0A46EAC-5B9F-DB42-3F3F-4C3BD0D98FC5}"/>
              </a:ext>
            </a:extLst>
          </p:cNvPr>
          <p:cNvSpPr/>
          <p:nvPr/>
        </p:nvSpPr>
        <p:spPr bwMode="white">
          <a:xfrm>
            <a:off x="3044826" y="3493426"/>
            <a:ext cx="142809" cy="200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8AFAC41-CFC4-3622-5835-C985EF3F6BE2}"/>
              </a:ext>
            </a:extLst>
          </p:cNvPr>
          <p:cNvSpPr/>
          <p:nvPr/>
        </p:nvSpPr>
        <p:spPr bwMode="white">
          <a:xfrm>
            <a:off x="6586512" y="3483902"/>
            <a:ext cx="190413" cy="209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3E2E0B56-7FF1-5ADE-FAC7-8A20C7E7042A}"/>
              </a:ext>
            </a:extLst>
          </p:cNvPr>
          <p:cNvSpPr/>
          <p:nvPr/>
        </p:nvSpPr>
        <p:spPr bwMode="white">
          <a:xfrm>
            <a:off x="7605223" y="3922011"/>
            <a:ext cx="885422" cy="238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96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12CEE38-036E-FF7B-B274-81F9F7691C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19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61D66DB-2F7C-2028-23CD-F19E6EACA43C}"/>
              </a:ext>
            </a:extLst>
          </p:cNvPr>
          <p:cNvSpPr/>
          <p:nvPr/>
        </p:nvSpPr>
        <p:spPr bwMode="white">
          <a:xfrm>
            <a:off x="11204033" y="931590"/>
            <a:ext cx="276099" cy="247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4844A2D-50C0-EB92-8520-5229BF2C230E}"/>
              </a:ext>
            </a:extLst>
          </p:cNvPr>
          <p:cNvSpPr/>
          <p:nvPr/>
        </p:nvSpPr>
        <p:spPr bwMode="white">
          <a:xfrm>
            <a:off x="11251636" y="1407916"/>
            <a:ext cx="199932" cy="152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2F96FFB-F65C-F1C4-EAF7-E8B08C9FDC9C}"/>
              </a:ext>
            </a:extLst>
          </p:cNvPr>
          <p:cNvSpPr/>
          <p:nvPr/>
        </p:nvSpPr>
        <p:spPr bwMode="white">
          <a:xfrm>
            <a:off x="11251636" y="1836609"/>
            <a:ext cx="199932" cy="152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337275E-69F7-7418-A1DA-09FC11605552}"/>
              </a:ext>
            </a:extLst>
          </p:cNvPr>
          <p:cNvSpPr/>
          <p:nvPr/>
        </p:nvSpPr>
        <p:spPr bwMode="white">
          <a:xfrm>
            <a:off x="11251636" y="2274828"/>
            <a:ext cx="199932" cy="152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67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20B1925-1E44-A76C-3924-9262CD83FF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506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78D6A97-A794-3EB9-285E-177DBCA7BC1B}"/>
              </a:ext>
            </a:extLst>
          </p:cNvPr>
          <p:cNvSpPr/>
          <p:nvPr/>
        </p:nvSpPr>
        <p:spPr bwMode="white">
          <a:xfrm>
            <a:off x="2045157" y="1925343"/>
            <a:ext cx="304661" cy="209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448F8CD-5040-A7BC-3C57-5814C6ED63EC}"/>
              </a:ext>
            </a:extLst>
          </p:cNvPr>
          <p:cNvSpPr/>
          <p:nvPr/>
        </p:nvSpPr>
        <p:spPr bwMode="white">
          <a:xfrm>
            <a:off x="9052363" y="1963522"/>
            <a:ext cx="637884" cy="276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14D48F3-76B9-D20C-447D-F5BCCCC35F67}"/>
              </a:ext>
            </a:extLst>
          </p:cNvPr>
          <p:cNvSpPr/>
          <p:nvPr/>
        </p:nvSpPr>
        <p:spPr bwMode="white">
          <a:xfrm>
            <a:off x="1997553" y="3605223"/>
            <a:ext cx="361785" cy="219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14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E380BEE-C9C9-EB1F-D2A5-4A45065A7E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156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A513B0B-8DB1-1904-3628-E68506AE6937}"/>
              </a:ext>
            </a:extLst>
          </p:cNvPr>
          <p:cNvSpPr/>
          <p:nvPr/>
        </p:nvSpPr>
        <p:spPr bwMode="white">
          <a:xfrm>
            <a:off x="702743" y="1817899"/>
            <a:ext cx="5417256" cy="276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78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E77C0AF-D412-073F-464D-7C496DD5DD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265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DF4C717-9046-58AD-D859-83752A885464}"/>
              </a:ext>
            </a:extLst>
          </p:cNvPr>
          <p:cNvSpPr/>
          <p:nvPr/>
        </p:nvSpPr>
        <p:spPr bwMode="white">
          <a:xfrm>
            <a:off x="1588165" y="2676416"/>
            <a:ext cx="152330" cy="209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8395ACF-975C-C987-D2E9-9C0596E25E63}"/>
              </a:ext>
            </a:extLst>
          </p:cNvPr>
          <p:cNvSpPr/>
          <p:nvPr/>
        </p:nvSpPr>
        <p:spPr bwMode="white">
          <a:xfrm>
            <a:off x="2054677" y="2676416"/>
            <a:ext cx="199933" cy="219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D4B6483-979D-46DA-E061-A9346D8DDD92}"/>
              </a:ext>
            </a:extLst>
          </p:cNvPr>
          <p:cNvSpPr/>
          <p:nvPr/>
        </p:nvSpPr>
        <p:spPr bwMode="white">
          <a:xfrm>
            <a:off x="2540231" y="2676416"/>
            <a:ext cx="199933" cy="209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EAAAD75-001D-C07F-5C6E-9C73DAE45279}"/>
              </a:ext>
            </a:extLst>
          </p:cNvPr>
          <p:cNvSpPr/>
          <p:nvPr/>
        </p:nvSpPr>
        <p:spPr bwMode="white">
          <a:xfrm>
            <a:off x="3016264" y="2676416"/>
            <a:ext cx="218975" cy="209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498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4</cp:revision>
  <dcterms:created xsi:type="dcterms:W3CDTF">2023-07-20T00:26:43Z</dcterms:created>
  <dcterms:modified xsi:type="dcterms:W3CDTF">2023-07-24T17:53:46Z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