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16AB7B-4CBA-AF18-2C39-F032005948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25" b="47048"/>
          <a:stretch/>
        </p:blipFill>
        <p:spPr>
          <a:xfrm>
            <a:off x="4455855" y="3784688"/>
            <a:ext cx="3314853" cy="450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8F99C03-E5D1-B0D4-87AE-48A41997C5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604" b="59241"/>
          <a:stretch/>
        </p:blipFill>
        <p:spPr>
          <a:xfrm>
            <a:off x="3014339" y="2037971"/>
            <a:ext cx="6197887" cy="974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29591A-0725-93AD-66B9-A7BB7E3F9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0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E578F5-33D4-CB3C-7132-B5F87E8326BB}"/>
              </a:ext>
            </a:extLst>
          </p:cNvPr>
          <p:cNvSpPr/>
          <p:nvPr/>
        </p:nvSpPr>
        <p:spPr bwMode="white">
          <a:xfrm>
            <a:off x="2654479" y="2656251"/>
            <a:ext cx="352264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4AAF94-9E9C-AFAC-4F9D-289CB98458D4}"/>
              </a:ext>
            </a:extLst>
          </p:cNvPr>
          <p:cNvSpPr/>
          <p:nvPr/>
        </p:nvSpPr>
        <p:spPr bwMode="white">
          <a:xfrm>
            <a:off x="7928925" y="2656251"/>
            <a:ext cx="352264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996E96-E77F-CB6C-399C-62AC61C879A1}"/>
              </a:ext>
            </a:extLst>
          </p:cNvPr>
          <p:cNvSpPr/>
          <p:nvPr/>
        </p:nvSpPr>
        <p:spPr bwMode="white">
          <a:xfrm>
            <a:off x="10556628" y="2656251"/>
            <a:ext cx="352263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23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58E8EF-2286-5389-27C8-8A07030C1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2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5A1F5B-740F-F2FF-5475-78B787B047D5}"/>
              </a:ext>
            </a:extLst>
          </p:cNvPr>
          <p:cNvSpPr/>
          <p:nvPr/>
        </p:nvSpPr>
        <p:spPr bwMode="white">
          <a:xfrm>
            <a:off x="5501157" y="1532428"/>
            <a:ext cx="314181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3D2493-DBAE-9E19-065D-2074A605938F}"/>
              </a:ext>
            </a:extLst>
          </p:cNvPr>
          <p:cNvSpPr/>
          <p:nvPr/>
        </p:nvSpPr>
        <p:spPr bwMode="white">
          <a:xfrm>
            <a:off x="7567140" y="1561024"/>
            <a:ext cx="209454" cy="200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4EB703-636E-F38E-00AC-D10EE4ADD770}"/>
              </a:ext>
            </a:extLst>
          </p:cNvPr>
          <p:cNvSpPr/>
          <p:nvPr/>
        </p:nvSpPr>
        <p:spPr bwMode="white">
          <a:xfrm>
            <a:off x="9956826" y="1532428"/>
            <a:ext cx="323702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EB73D22-7753-4D73-C928-81E2231663D7}"/>
              </a:ext>
            </a:extLst>
          </p:cNvPr>
          <p:cNvSpPr/>
          <p:nvPr/>
        </p:nvSpPr>
        <p:spPr bwMode="white">
          <a:xfrm>
            <a:off x="4625256" y="2018557"/>
            <a:ext cx="199933" cy="200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0ACBFB-DF84-9144-E68F-924ABAEC4634}"/>
              </a:ext>
            </a:extLst>
          </p:cNvPr>
          <p:cNvSpPr/>
          <p:nvPr/>
        </p:nvSpPr>
        <p:spPr bwMode="white">
          <a:xfrm>
            <a:off x="7938446" y="2447494"/>
            <a:ext cx="599800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876647-8766-9439-0DC8-E21EEA54CCBD}"/>
              </a:ext>
            </a:extLst>
          </p:cNvPr>
          <p:cNvSpPr/>
          <p:nvPr/>
        </p:nvSpPr>
        <p:spPr bwMode="white">
          <a:xfrm>
            <a:off x="6005752" y="2895496"/>
            <a:ext cx="875900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609749-BC5D-C9B6-2939-7654D02ED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36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5BDBF1-2DCA-0DC0-45A8-529542F0ED2A}"/>
              </a:ext>
            </a:extLst>
          </p:cNvPr>
          <p:cNvSpPr/>
          <p:nvPr/>
        </p:nvSpPr>
        <p:spPr bwMode="white">
          <a:xfrm>
            <a:off x="702743" y="1067177"/>
            <a:ext cx="990148" cy="1299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E54157-A951-EB4A-B8B8-EF9E03DF2266}"/>
              </a:ext>
            </a:extLst>
          </p:cNvPr>
          <p:cNvSpPr/>
          <p:nvPr/>
        </p:nvSpPr>
        <p:spPr bwMode="white">
          <a:xfrm>
            <a:off x="2321254" y="1067177"/>
            <a:ext cx="638762" cy="1299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771B95-9015-F646-290E-C64AD3FAFB6A}"/>
              </a:ext>
            </a:extLst>
          </p:cNvPr>
          <p:cNvSpPr/>
          <p:nvPr/>
        </p:nvSpPr>
        <p:spPr bwMode="white">
          <a:xfrm>
            <a:off x="3403076" y="1067177"/>
            <a:ext cx="669303" cy="1299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4F320C-6C11-372B-FA47-127EA5316B63}"/>
              </a:ext>
            </a:extLst>
          </p:cNvPr>
          <p:cNvSpPr/>
          <p:nvPr/>
        </p:nvSpPr>
        <p:spPr bwMode="white">
          <a:xfrm>
            <a:off x="4311074" y="1067177"/>
            <a:ext cx="1361454" cy="1299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D406F237-2770-536D-5974-E0DB37803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24309"/>
            <a:ext cx="11520000" cy="2608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777DD1B-08B5-76E3-F6C7-4C2D4E80020D}"/>
              </a:ext>
            </a:extLst>
          </p:cNvPr>
          <p:cNvSpPr/>
          <p:nvPr/>
        </p:nvSpPr>
        <p:spPr bwMode="white">
          <a:xfrm>
            <a:off x="1692891" y="4581831"/>
            <a:ext cx="823246" cy="1272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254095-8FE8-23F6-8B13-1E1EDD48EC09}"/>
              </a:ext>
            </a:extLst>
          </p:cNvPr>
          <p:cNvSpPr/>
          <p:nvPr/>
        </p:nvSpPr>
        <p:spPr bwMode="white">
          <a:xfrm>
            <a:off x="3742441" y="5344017"/>
            <a:ext cx="1828799" cy="626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F86D274-BA4F-57F1-2423-5807DD3AF243}"/>
              </a:ext>
            </a:extLst>
          </p:cNvPr>
          <p:cNvSpPr/>
          <p:nvPr/>
        </p:nvSpPr>
        <p:spPr bwMode="white">
          <a:xfrm rot="19004450">
            <a:off x="6799244" y="5144858"/>
            <a:ext cx="1197893" cy="47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AB34324-4A80-B5C6-10CD-62C165B94345}"/>
              </a:ext>
            </a:extLst>
          </p:cNvPr>
          <p:cNvSpPr/>
          <p:nvPr/>
        </p:nvSpPr>
        <p:spPr bwMode="white">
          <a:xfrm>
            <a:off x="8993171" y="4581832"/>
            <a:ext cx="822111" cy="1192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2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B893AF-E963-23C7-0E97-A639B96C6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4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8C840F-62A6-01BC-9ACA-9B8038D4B84C}"/>
              </a:ext>
            </a:extLst>
          </p:cNvPr>
          <p:cNvSpPr/>
          <p:nvPr/>
        </p:nvSpPr>
        <p:spPr bwMode="white">
          <a:xfrm>
            <a:off x="3777917" y="1799633"/>
            <a:ext cx="666446" cy="87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D49EB4-5CE7-423C-3660-8BE6BDA08C96}"/>
              </a:ext>
            </a:extLst>
          </p:cNvPr>
          <p:cNvSpPr/>
          <p:nvPr/>
        </p:nvSpPr>
        <p:spPr bwMode="white">
          <a:xfrm>
            <a:off x="2378380" y="2896043"/>
            <a:ext cx="961586" cy="89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21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2023-07-26T06:33:21Z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