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6809D6B-6CBD-5B15-2174-E284FDA142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37" b="43331"/>
          <a:stretch/>
        </p:blipFill>
        <p:spPr>
          <a:xfrm>
            <a:off x="4024535" y="3620785"/>
            <a:ext cx="4177494" cy="545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48F99C03-E5D1-B0D4-87AE-48A41997C5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1604" b="59241"/>
          <a:stretch/>
        </p:blipFill>
        <p:spPr>
          <a:xfrm>
            <a:off x="3014339" y="2037971"/>
            <a:ext cx="6197887" cy="974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BD69ABE-127D-8F1B-FF6D-8A355F3559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81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855418E-DE3F-8A95-7C8A-A20578E6272A}"/>
              </a:ext>
            </a:extLst>
          </p:cNvPr>
          <p:cNvSpPr/>
          <p:nvPr/>
        </p:nvSpPr>
        <p:spPr bwMode="white">
          <a:xfrm>
            <a:off x="3863603" y="3303058"/>
            <a:ext cx="599801" cy="266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428C5C7-D85F-30E3-6281-999549FFAEB5}"/>
              </a:ext>
            </a:extLst>
          </p:cNvPr>
          <p:cNvSpPr/>
          <p:nvPr/>
        </p:nvSpPr>
        <p:spPr bwMode="white">
          <a:xfrm>
            <a:off x="9756892" y="3303058"/>
            <a:ext cx="599801" cy="266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36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11F0D24-F196-2696-3B2F-46B492C537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58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A5F1564-12EE-F786-89C1-A2EE87FCE44A}"/>
              </a:ext>
            </a:extLst>
          </p:cNvPr>
          <p:cNvSpPr/>
          <p:nvPr/>
        </p:nvSpPr>
        <p:spPr bwMode="white">
          <a:xfrm>
            <a:off x="7624264" y="1436885"/>
            <a:ext cx="866380" cy="648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392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CBDDB2-102C-9672-9E9F-BAA0E11095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144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9ECEBB3-CBAD-C989-17C4-82CDCBC64B16}"/>
              </a:ext>
            </a:extLst>
          </p:cNvPr>
          <p:cNvSpPr/>
          <p:nvPr/>
        </p:nvSpPr>
        <p:spPr bwMode="white">
          <a:xfrm>
            <a:off x="7481454" y="3312469"/>
            <a:ext cx="866380" cy="266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2BC3C1E-1816-63D7-AB45-259FA54B4952}"/>
              </a:ext>
            </a:extLst>
          </p:cNvPr>
          <p:cNvSpPr/>
          <p:nvPr/>
        </p:nvSpPr>
        <p:spPr bwMode="white">
          <a:xfrm>
            <a:off x="4063537" y="3874390"/>
            <a:ext cx="856859" cy="266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EDA31A4-DCF8-B0AB-9993-E87A5D1A6199}"/>
              </a:ext>
            </a:extLst>
          </p:cNvPr>
          <p:cNvSpPr/>
          <p:nvPr/>
        </p:nvSpPr>
        <p:spPr bwMode="white">
          <a:xfrm>
            <a:off x="6795966" y="3874390"/>
            <a:ext cx="590280" cy="257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05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A0914B-6853-C5AF-345C-5C43F0E34C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14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230A66E-9567-4B82-09B3-00AD9F90E3C6}"/>
              </a:ext>
            </a:extLst>
          </p:cNvPr>
          <p:cNvSpPr/>
          <p:nvPr/>
        </p:nvSpPr>
        <p:spPr bwMode="white">
          <a:xfrm>
            <a:off x="10423338" y="2650086"/>
            <a:ext cx="314181" cy="257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96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F6D837C-5435-358F-EC96-CA5B1FAD9F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78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F5D5FB2-514B-A4C3-C936-DDADDE547995}"/>
              </a:ext>
            </a:extLst>
          </p:cNvPr>
          <p:cNvSpPr/>
          <p:nvPr/>
        </p:nvSpPr>
        <p:spPr bwMode="white">
          <a:xfrm>
            <a:off x="3749355" y="1923011"/>
            <a:ext cx="380826" cy="333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4619A29-9822-BD2D-4549-CFB652454D9A}"/>
              </a:ext>
            </a:extLst>
          </p:cNvPr>
          <p:cNvSpPr/>
          <p:nvPr/>
        </p:nvSpPr>
        <p:spPr bwMode="white">
          <a:xfrm>
            <a:off x="5053685" y="1923011"/>
            <a:ext cx="380826" cy="333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41B3E5D-2239-1C01-3149-74484DA89832}"/>
              </a:ext>
            </a:extLst>
          </p:cNvPr>
          <p:cNvSpPr/>
          <p:nvPr/>
        </p:nvSpPr>
        <p:spPr bwMode="white">
          <a:xfrm>
            <a:off x="4073057" y="2247049"/>
            <a:ext cx="390347" cy="333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8250F6A-8D87-E7B7-6BCD-F3E9FDDDD1D5}"/>
              </a:ext>
            </a:extLst>
          </p:cNvPr>
          <p:cNvSpPr/>
          <p:nvPr/>
        </p:nvSpPr>
        <p:spPr bwMode="white">
          <a:xfrm>
            <a:off x="4729983" y="2247049"/>
            <a:ext cx="380826" cy="333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4381AA4-4A94-035F-26AE-1232EB46D8E7}"/>
              </a:ext>
            </a:extLst>
          </p:cNvPr>
          <p:cNvSpPr/>
          <p:nvPr/>
        </p:nvSpPr>
        <p:spPr bwMode="white">
          <a:xfrm>
            <a:off x="7110148" y="2247049"/>
            <a:ext cx="1028231" cy="981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8F7E9C9-D403-406B-4EED-D5FF6F7D4AEE}"/>
              </a:ext>
            </a:extLst>
          </p:cNvPr>
          <p:cNvSpPr/>
          <p:nvPr/>
        </p:nvSpPr>
        <p:spPr bwMode="white">
          <a:xfrm>
            <a:off x="8700099" y="2599680"/>
            <a:ext cx="1666115" cy="276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8F26191-309E-4DFF-BB12-98132C9F2686}"/>
              </a:ext>
            </a:extLst>
          </p:cNvPr>
          <p:cNvSpPr/>
          <p:nvPr/>
        </p:nvSpPr>
        <p:spPr bwMode="white">
          <a:xfrm>
            <a:off x="4073057" y="2904658"/>
            <a:ext cx="390347" cy="324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9A2947C-084B-307F-5B3F-7E6F4339CD5A}"/>
              </a:ext>
            </a:extLst>
          </p:cNvPr>
          <p:cNvSpPr/>
          <p:nvPr/>
        </p:nvSpPr>
        <p:spPr bwMode="white">
          <a:xfrm>
            <a:off x="4729983" y="2904658"/>
            <a:ext cx="380826" cy="324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6C9A4E5-4972-A3E8-1D08-7966E83F2A09}"/>
              </a:ext>
            </a:extLst>
          </p:cNvPr>
          <p:cNvSpPr/>
          <p:nvPr/>
        </p:nvSpPr>
        <p:spPr bwMode="white">
          <a:xfrm>
            <a:off x="3749355" y="3228697"/>
            <a:ext cx="380826" cy="324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7A40C88-984B-351E-A886-0006FB71975E}"/>
              </a:ext>
            </a:extLst>
          </p:cNvPr>
          <p:cNvSpPr/>
          <p:nvPr/>
        </p:nvSpPr>
        <p:spPr bwMode="white">
          <a:xfrm>
            <a:off x="5053685" y="3228697"/>
            <a:ext cx="380826" cy="324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849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4</cp:revision>
  <dcterms:created xsi:type="dcterms:W3CDTF">2023-07-20T00:26:43Z</dcterms:created>
  <dcterms:modified xsi:type="dcterms:W3CDTF">2023-07-24T17:19:06Z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