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96" d="100"/>
          <a:sy n="196" d="100"/>
        </p:scale>
        <p:origin x="-3720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8ED685-FF29-770A-144C-48D6AE96F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9" b="39729"/>
          <a:stretch/>
        </p:blipFill>
        <p:spPr>
          <a:xfrm>
            <a:off x="2386116" y="3662713"/>
            <a:ext cx="7399674" cy="47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CBA415-4D21-F1F7-1031-6396E93E2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298630-FECD-1138-EBCC-0066BE0C50E7}"/>
              </a:ext>
            </a:extLst>
          </p:cNvPr>
          <p:cNvSpPr/>
          <p:nvPr/>
        </p:nvSpPr>
        <p:spPr bwMode="white">
          <a:xfrm>
            <a:off x="2759206" y="1704969"/>
            <a:ext cx="323702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174AEC-192E-2474-CE89-EDF301084162}"/>
              </a:ext>
            </a:extLst>
          </p:cNvPr>
          <p:cNvSpPr/>
          <p:nvPr/>
        </p:nvSpPr>
        <p:spPr bwMode="white">
          <a:xfrm>
            <a:off x="6919735" y="1704969"/>
            <a:ext cx="466512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F2560F-99FB-EC3E-2962-B8414F0658BE}"/>
              </a:ext>
            </a:extLst>
          </p:cNvPr>
          <p:cNvSpPr/>
          <p:nvPr/>
        </p:nvSpPr>
        <p:spPr bwMode="white">
          <a:xfrm>
            <a:off x="5577322" y="2115137"/>
            <a:ext cx="314181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EF1426-038A-79C2-EAE1-0A4C3EAD79ED}"/>
              </a:ext>
            </a:extLst>
          </p:cNvPr>
          <p:cNvSpPr/>
          <p:nvPr/>
        </p:nvSpPr>
        <p:spPr bwMode="white">
          <a:xfrm>
            <a:off x="7624264" y="2143754"/>
            <a:ext cx="456991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CDCF2A-5550-5D48-B634-9D74290955BC}"/>
              </a:ext>
            </a:extLst>
          </p:cNvPr>
          <p:cNvSpPr/>
          <p:nvPr/>
        </p:nvSpPr>
        <p:spPr bwMode="white">
          <a:xfrm>
            <a:off x="2882975" y="2582538"/>
            <a:ext cx="476033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8E4BB09-CAF5-9C72-7F3C-A74C84EA5C91}"/>
              </a:ext>
            </a:extLst>
          </p:cNvPr>
          <p:cNvSpPr/>
          <p:nvPr/>
        </p:nvSpPr>
        <p:spPr bwMode="white">
          <a:xfrm>
            <a:off x="6634115" y="2582538"/>
            <a:ext cx="609322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6A3153A-6BD9-2997-3585-A62DD8BD7262}"/>
              </a:ext>
            </a:extLst>
          </p:cNvPr>
          <p:cNvSpPr/>
          <p:nvPr/>
        </p:nvSpPr>
        <p:spPr bwMode="white">
          <a:xfrm>
            <a:off x="7681388" y="3011784"/>
            <a:ext cx="466512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5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42944C-266C-D83B-0BCA-DA7965A50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5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A37E32-476D-7F8D-4872-B9B4B03D4051}"/>
              </a:ext>
            </a:extLst>
          </p:cNvPr>
          <p:cNvSpPr/>
          <p:nvPr/>
        </p:nvSpPr>
        <p:spPr bwMode="white">
          <a:xfrm>
            <a:off x="1711933" y="979008"/>
            <a:ext cx="695008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964711-EDC8-6A02-BBD9-2A760A1E8650}"/>
              </a:ext>
            </a:extLst>
          </p:cNvPr>
          <p:cNvSpPr/>
          <p:nvPr/>
        </p:nvSpPr>
        <p:spPr bwMode="white">
          <a:xfrm>
            <a:off x="7443371" y="979008"/>
            <a:ext cx="828297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46AD0D-CE95-5DFC-094C-8C061D863DA0}"/>
              </a:ext>
            </a:extLst>
          </p:cNvPr>
          <p:cNvSpPr/>
          <p:nvPr/>
        </p:nvSpPr>
        <p:spPr bwMode="white">
          <a:xfrm>
            <a:off x="9766413" y="979008"/>
            <a:ext cx="818777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A08D6B-4AD5-48F1-2A16-E6AC902E2D7E}"/>
              </a:ext>
            </a:extLst>
          </p:cNvPr>
          <p:cNvSpPr/>
          <p:nvPr/>
        </p:nvSpPr>
        <p:spPr bwMode="white">
          <a:xfrm>
            <a:off x="750347" y="1297858"/>
            <a:ext cx="1066314" cy="2214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2B7EC26-A91C-1BD7-21DF-4D3B19A0A41F}"/>
              </a:ext>
            </a:extLst>
          </p:cNvPr>
          <p:cNvSpPr/>
          <p:nvPr/>
        </p:nvSpPr>
        <p:spPr bwMode="white">
          <a:xfrm>
            <a:off x="3454214" y="1297858"/>
            <a:ext cx="1399537" cy="2947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95695FF-8916-8392-4148-433AB4B24BDE}"/>
              </a:ext>
            </a:extLst>
          </p:cNvPr>
          <p:cNvSpPr/>
          <p:nvPr/>
        </p:nvSpPr>
        <p:spPr bwMode="white">
          <a:xfrm>
            <a:off x="6129520" y="1524000"/>
            <a:ext cx="1523305" cy="227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F95A588-69A3-1020-8553-009D24CBD1C6}"/>
              </a:ext>
            </a:extLst>
          </p:cNvPr>
          <p:cNvSpPr/>
          <p:nvPr/>
        </p:nvSpPr>
        <p:spPr bwMode="white">
          <a:xfrm>
            <a:off x="8890512" y="1602658"/>
            <a:ext cx="1513785" cy="2195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DCB768D-F0A6-5A1E-C4E4-0C52E51DAE8E}"/>
              </a:ext>
            </a:extLst>
          </p:cNvPr>
          <p:cNvSpPr/>
          <p:nvPr/>
        </p:nvSpPr>
        <p:spPr bwMode="white">
          <a:xfrm>
            <a:off x="4315355" y="1009445"/>
            <a:ext cx="244950" cy="17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355" y="1034614"/>
            <a:ext cx="196596" cy="98298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CB768D-F0A6-5A1E-C4E4-0C52E51DAE8E}"/>
              </a:ext>
            </a:extLst>
          </p:cNvPr>
          <p:cNvSpPr/>
          <p:nvPr/>
        </p:nvSpPr>
        <p:spPr bwMode="white">
          <a:xfrm>
            <a:off x="4315355" y="979008"/>
            <a:ext cx="814495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3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7" grpId="0" animBg="1"/>
      <p:bldP spid="1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6FA9D9-496C-E457-A54A-9937A15F1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3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960126-D503-E07B-097A-3E61997F2ACE}"/>
              </a:ext>
            </a:extLst>
          </p:cNvPr>
          <p:cNvSpPr/>
          <p:nvPr/>
        </p:nvSpPr>
        <p:spPr bwMode="white">
          <a:xfrm>
            <a:off x="1245421" y="969773"/>
            <a:ext cx="4577409" cy="841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2B97D8-88A3-0D42-62CD-7A09C6F8D0AC}"/>
              </a:ext>
            </a:extLst>
          </p:cNvPr>
          <p:cNvSpPr/>
          <p:nvPr/>
        </p:nvSpPr>
        <p:spPr bwMode="white">
          <a:xfrm>
            <a:off x="1245421" y="2780038"/>
            <a:ext cx="2886632" cy="1665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86D58C32-1BC0-5E42-42A5-A4C79D289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9" y="4895190"/>
            <a:ext cx="11520000" cy="1955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A5774EA-400B-5056-F030-5028D6031ACB}"/>
              </a:ext>
            </a:extLst>
          </p:cNvPr>
          <p:cNvSpPr/>
          <p:nvPr/>
        </p:nvSpPr>
        <p:spPr bwMode="white">
          <a:xfrm>
            <a:off x="1354908" y="5617932"/>
            <a:ext cx="3104949" cy="81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5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3E5368-95E5-DC6C-B860-7B3FD8C28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3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817A07-5F88-6BBD-1E42-9445231486CB}"/>
              </a:ext>
            </a:extLst>
          </p:cNvPr>
          <p:cNvSpPr/>
          <p:nvPr/>
        </p:nvSpPr>
        <p:spPr bwMode="white">
          <a:xfrm>
            <a:off x="1273983" y="1712855"/>
            <a:ext cx="3037090" cy="990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7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2023-07-28T15:00:22Z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