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6371D1-689F-9BCF-A219-D655CD0E5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57" b="39004"/>
          <a:stretch/>
        </p:blipFill>
        <p:spPr>
          <a:xfrm>
            <a:off x="4182674" y="3776060"/>
            <a:ext cx="3806558" cy="597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93A119-162E-235E-5804-B643EAC34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4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4181A8-1F71-C42A-635D-A6CC5E63E402}"/>
              </a:ext>
            </a:extLst>
          </p:cNvPr>
          <p:cNvSpPr/>
          <p:nvPr/>
        </p:nvSpPr>
        <p:spPr bwMode="white">
          <a:xfrm>
            <a:off x="2130842" y="1486259"/>
            <a:ext cx="685487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663C4D-EA00-3B19-7B63-67F50166D79F}"/>
              </a:ext>
            </a:extLst>
          </p:cNvPr>
          <p:cNvSpPr/>
          <p:nvPr/>
        </p:nvSpPr>
        <p:spPr bwMode="white">
          <a:xfrm>
            <a:off x="4710942" y="1486259"/>
            <a:ext cx="695008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048F15-D0C1-F979-EB12-1D1EEE19F9A8}"/>
              </a:ext>
            </a:extLst>
          </p:cNvPr>
          <p:cNvSpPr/>
          <p:nvPr/>
        </p:nvSpPr>
        <p:spPr bwMode="white">
          <a:xfrm>
            <a:off x="7033983" y="1486259"/>
            <a:ext cx="695008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7F78BAA-7076-9A34-CE52-ECC5F654B976}"/>
              </a:ext>
            </a:extLst>
          </p:cNvPr>
          <p:cNvSpPr/>
          <p:nvPr/>
        </p:nvSpPr>
        <p:spPr bwMode="white">
          <a:xfrm>
            <a:off x="10318611" y="1486259"/>
            <a:ext cx="818776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38170F4-8123-75ED-1FB3-45592A128C3D}"/>
              </a:ext>
            </a:extLst>
          </p:cNvPr>
          <p:cNvSpPr/>
          <p:nvPr/>
        </p:nvSpPr>
        <p:spPr bwMode="white">
          <a:xfrm>
            <a:off x="702743" y="1887130"/>
            <a:ext cx="1745489" cy="2052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7F7A046-41E8-19AA-55C1-69BA5192C557}"/>
              </a:ext>
            </a:extLst>
          </p:cNvPr>
          <p:cNvSpPr/>
          <p:nvPr/>
        </p:nvSpPr>
        <p:spPr bwMode="white">
          <a:xfrm>
            <a:off x="6129520" y="1887128"/>
            <a:ext cx="1256727" cy="2052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4677FA7-D52A-094D-C2FC-BB11CB3A02E9}"/>
              </a:ext>
            </a:extLst>
          </p:cNvPr>
          <p:cNvSpPr/>
          <p:nvPr/>
        </p:nvSpPr>
        <p:spPr bwMode="white">
          <a:xfrm>
            <a:off x="8890512" y="1887128"/>
            <a:ext cx="1970776" cy="214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838170F4-8123-75ED-1FB3-45592A128C3D}"/>
              </a:ext>
            </a:extLst>
          </p:cNvPr>
          <p:cNvSpPr/>
          <p:nvPr/>
        </p:nvSpPr>
        <p:spPr bwMode="white">
          <a:xfrm>
            <a:off x="3454215" y="1887129"/>
            <a:ext cx="1256728" cy="2052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BA82E9-C574-04CC-8C8C-490476A0B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E0D048-30CD-732F-5EB7-B9E2E92D4DBB}"/>
              </a:ext>
            </a:extLst>
          </p:cNvPr>
          <p:cNvSpPr/>
          <p:nvPr/>
        </p:nvSpPr>
        <p:spPr bwMode="white">
          <a:xfrm>
            <a:off x="1312066" y="940969"/>
            <a:ext cx="466512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AD27E0-1B32-47A4-5E90-55E687E62710}"/>
              </a:ext>
            </a:extLst>
          </p:cNvPr>
          <p:cNvSpPr/>
          <p:nvPr/>
        </p:nvSpPr>
        <p:spPr bwMode="white">
          <a:xfrm>
            <a:off x="3787438" y="940969"/>
            <a:ext cx="314181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88AE07-E2B7-563C-B552-08C98E003AD7}"/>
              </a:ext>
            </a:extLst>
          </p:cNvPr>
          <p:cNvSpPr/>
          <p:nvPr/>
        </p:nvSpPr>
        <p:spPr bwMode="white">
          <a:xfrm>
            <a:off x="6348495" y="940969"/>
            <a:ext cx="485553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81D578-6C1C-46AB-0E34-87CDFD460D49}"/>
              </a:ext>
            </a:extLst>
          </p:cNvPr>
          <p:cNvSpPr/>
          <p:nvPr/>
        </p:nvSpPr>
        <p:spPr bwMode="white">
          <a:xfrm>
            <a:off x="9899702" y="940969"/>
            <a:ext cx="466512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22A5A3-2067-D25A-5E9C-3B7C0B8A3FD7}"/>
              </a:ext>
            </a:extLst>
          </p:cNvPr>
          <p:cNvSpPr/>
          <p:nvPr/>
        </p:nvSpPr>
        <p:spPr bwMode="white">
          <a:xfrm>
            <a:off x="2349818" y="2112433"/>
            <a:ext cx="218975" cy="16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ABFB99-EF34-2F4E-12C1-2C9DFDB43F98}"/>
              </a:ext>
            </a:extLst>
          </p:cNvPr>
          <p:cNvSpPr/>
          <p:nvPr/>
        </p:nvSpPr>
        <p:spPr bwMode="white">
          <a:xfrm>
            <a:off x="4948958" y="2112433"/>
            <a:ext cx="218975" cy="16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FB6C95-95E6-9E9C-6F8B-8DC86485BEAF}"/>
              </a:ext>
            </a:extLst>
          </p:cNvPr>
          <p:cNvSpPr/>
          <p:nvPr/>
        </p:nvSpPr>
        <p:spPr bwMode="white">
          <a:xfrm>
            <a:off x="7405289" y="2112433"/>
            <a:ext cx="218975" cy="16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8FF29B4-4260-B348-9435-D1FF6B949873}"/>
              </a:ext>
            </a:extLst>
          </p:cNvPr>
          <p:cNvSpPr/>
          <p:nvPr/>
        </p:nvSpPr>
        <p:spPr bwMode="white">
          <a:xfrm>
            <a:off x="9842578" y="2112433"/>
            <a:ext cx="218975" cy="16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D9EE00A-41DA-85B9-CA2B-95AB5DB1CBAF}"/>
              </a:ext>
            </a:extLst>
          </p:cNvPr>
          <p:cNvSpPr/>
          <p:nvPr/>
        </p:nvSpPr>
        <p:spPr bwMode="white">
          <a:xfrm>
            <a:off x="9195173" y="2598162"/>
            <a:ext cx="314181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4236CA6-C5A2-D65F-D9AB-19418391AD6A}"/>
              </a:ext>
            </a:extLst>
          </p:cNvPr>
          <p:cNvSpPr/>
          <p:nvPr/>
        </p:nvSpPr>
        <p:spPr bwMode="white">
          <a:xfrm>
            <a:off x="1254942" y="3512474"/>
            <a:ext cx="5447783" cy="852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67E588-B7BE-6ED1-ED6A-CB13210D2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"/>
          <a:stretch/>
        </p:blipFill>
        <p:spPr>
          <a:xfrm>
            <a:off x="360000" y="360001"/>
            <a:ext cx="11520000" cy="4595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DC639F-28F8-4F33-E4E7-A196C74CDF3B}"/>
              </a:ext>
            </a:extLst>
          </p:cNvPr>
          <p:cNvSpPr/>
          <p:nvPr/>
        </p:nvSpPr>
        <p:spPr bwMode="white">
          <a:xfrm>
            <a:off x="4806148" y="1347019"/>
            <a:ext cx="542677" cy="35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A5C5D9-4935-D89E-33B9-6CC60651887A}"/>
              </a:ext>
            </a:extLst>
          </p:cNvPr>
          <p:cNvSpPr/>
          <p:nvPr/>
        </p:nvSpPr>
        <p:spPr bwMode="white">
          <a:xfrm>
            <a:off x="7890842" y="1494037"/>
            <a:ext cx="199933" cy="209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3541B4-84E6-7648-2B2C-92663A45FF7D}"/>
              </a:ext>
            </a:extLst>
          </p:cNvPr>
          <p:cNvSpPr/>
          <p:nvPr/>
        </p:nvSpPr>
        <p:spPr bwMode="white">
          <a:xfrm>
            <a:off x="5605884" y="1789471"/>
            <a:ext cx="542677" cy="352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D4EEDA-A6C0-724C-88DA-473E1A0D6555}"/>
              </a:ext>
            </a:extLst>
          </p:cNvPr>
          <p:cNvSpPr/>
          <p:nvPr/>
        </p:nvSpPr>
        <p:spPr bwMode="white">
          <a:xfrm>
            <a:off x="8414479" y="1932404"/>
            <a:ext cx="466511" cy="209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52E4EE-2CAD-E3D4-E9B8-67BFAA1334CF}"/>
              </a:ext>
            </a:extLst>
          </p:cNvPr>
          <p:cNvSpPr/>
          <p:nvPr/>
        </p:nvSpPr>
        <p:spPr bwMode="white">
          <a:xfrm>
            <a:off x="6815008" y="2370772"/>
            <a:ext cx="695008" cy="209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962D04-365D-3347-0C0B-4C45A8ADE27E}"/>
              </a:ext>
            </a:extLst>
          </p:cNvPr>
          <p:cNvSpPr/>
          <p:nvPr/>
        </p:nvSpPr>
        <p:spPr bwMode="white">
          <a:xfrm>
            <a:off x="10499504" y="2370772"/>
            <a:ext cx="599801" cy="209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C7171F4-E418-0C76-B9B2-B870A0E884D1}"/>
              </a:ext>
            </a:extLst>
          </p:cNvPr>
          <p:cNvSpPr/>
          <p:nvPr/>
        </p:nvSpPr>
        <p:spPr bwMode="white">
          <a:xfrm>
            <a:off x="11261157" y="3771642"/>
            <a:ext cx="199933" cy="142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AB71FC6-D0C2-BEBD-FB52-29E214DAE7A2}"/>
              </a:ext>
            </a:extLst>
          </p:cNvPr>
          <p:cNvSpPr/>
          <p:nvPr/>
        </p:nvSpPr>
        <p:spPr bwMode="white">
          <a:xfrm>
            <a:off x="11261157" y="4200479"/>
            <a:ext cx="199933" cy="152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93364BC-67BE-8235-397B-5E7E225F2FFC}"/>
              </a:ext>
            </a:extLst>
          </p:cNvPr>
          <p:cNvSpPr/>
          <p:nvPr/>
        </p:nvSpPr>
        <p:spPr bwMode="white">
          <a:xfrm>
            <a:off x="11204033" y="4600728"/>
            <a:ext cx="285619" cy="2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27087A-E714-5F69-FBEA-E57C4E9EE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898BEB-760B-58A2-BDFE-61C57FDD691D}"/>
              </a:ext>
            </a:extLst>
          </p:cNvPr>
          <p:cNvSpPr/>
          <p:nvPr/>
        </p:nvSpPr>
        <p:spPr bwMode="white">
          <a:xfrm>
            <a:off x="759867" y="1894642"/>
            <a:ext cx="1513785" cy="6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17EDEA-3507-D459-82A1-DC517B1D1900}"/>
              </a:ext>
            </a:extLst>
          </p:cNvPr>
          <p:cNvSpPr/>
          <p:nvPr/>
        </p:nvSpPr>
        <p:spPr bwMode="white">
          <a:xfrm>
            <a:off x="4453884" y="1894642"/>
            <a:ext cx="1504264" cy="6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8E6144-BF3F-C78F-A99F-76D05E59D3D1}"/>
              </a:ext>
            </a:extLst>
          </p:cNvPr>
          <p:cNvSpPr/>
          <p:nvPr/>
        </p:nvSpPr>
        <p:spPr bwMode="white">
          <a:xfrm>
            <a:off x="8547768" y="1894642"/>
            <a:ext cx="1370975" cy="6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