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5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03495E2-2712-1E4F-6981-0E68932E53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76" b="40514"/>
          <a:stretch/>
        </p:blipFill>
        <p:spPr>
          <a:xfrm>
            <a:off x="3569027" y="3663917"/>
            <a:ext cx="5221291" cy="5802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F583E880-B807-905D-D448-1DDB02DE33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0" r="71000" b="61460"/>
          <a:stretch/>
        </p:blipFill>
        <p:spPr>
          <a:xfrm>
            <a:off x="3745300" y="1945489"/>
            <a:ext cx="4681306" cy="930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C144F45-7D8D-B4BA-203E-F48674B74A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334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DDE0808-9925-04AF-85B1-E46A506F92D6}"/>
              </a:ext>
            </a:extLst>
          </p:cNvPr>
          <p:cNvSpPr/>
          <p:nvPr/>
        </p:nvSpPr>
        <p:spPr bwMode="white">
          <a:xfrm>
            <a:off x="759867" y="2102916"/>
            <a:ext cx="1370975" cy="628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B398423-DF96-F7AE-7318-10E8F4C8E8AA}"/>
              </a:ext>
            </a:extLst>
          </p:cNvPr>
          <p:cNvSpPr/>
          <p:nvPr/>
        </p:nvSpPr>
        <p:spPr bwMode="white">
          <a:xfrm>
            <a:off x="6091438" y="2102917"/>
            <a:ext cx="1504264" cy="628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36855B1-0547-257E-6ACB-8F520ECDA595}"/>
              </a:ext>
            </a:extLst>
          </p:cNvPr>
          <p:cNvSpPr/>
          <p:nvPr/>
        </p:nvSpPr>
        <p:spPr bwMode="white">
          <a:xfrm>
            <a:off x="4581368" y="1089994"/>
            <a:ext cx="1510069" cy="436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374CFBB-BC7C-E5C6-A7BC-D817C4F40BBD}"/>
              </a:ext>
            </a:extLst>
          </p:cNvPr>
          <p:cNvSpPr/>
          <p:nvPr/>
        </p:nvSpPr>
        <p:spPr bwMode="white">
          <a:xfrm>
            <a:off x="759867" y="3798214"/>
            <a:ext cx="1504264" cy="808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AE6AF09-7175-1586-4608-481C9351F542}"/>
              </a:ext>
            </a:extLst>
          </p:cNvPr>
          <p:cNvSpPr/>
          <p:nvPr/>
        </p:nvSpPr>
        <p:spPr bwMode="white">
          <a:xfrm>
            <a:off x="6091438" y="3798214"/>
            <a:ext cx="1237685" cy="695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39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7A650E3-2E6E-A659-CAD7-27BCD70BFA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751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F1C2933-9DB4-82BB-78C0-D0486CA47EF1}"/>
              </a:ext>
            </a:extLst>
          </p:cNvPr>
          <p:cNvSpPr/>
          <p:nvPr/>
        </p:nvSpPr>
        <p:spPr bwMode="white">
          <a:xfrm>
            <a:off x="1055008" y="1304223"/>
            <a:ext cx="2894280" cy="826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D127B00D-EB05-1F0D-EFC0-117102B782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3879379"/>
            <a:ext cx="11520000" cy="2112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AACDDC8-F02D-717C-B618-F4D86A6F5503}"/>
              </a:ext>
            </a:extLst>
          </p:cNvPr>
          <p:cNvSpPr/>
          <p:nvPr/>
        </p:nvSpPr>
        <p:spPr bwMode="white">
          <a:xfrm>
            <a:off x="1045487" y="4321376"/>
            <a:ext cx="5364740" cy="787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015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1D19516-1522-312A-E5E5-38E51D7FEC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834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FCBD796-D03E-0AE9-3155-4D6015FA61D7}"/>
              </a:ext>
            </a:extLst>
          </p:cNvPr>
          <p:cNvSpPr/>
          <p:nvPr/>
        </p:nvSpPr>
        <p:spPr bwMode="white">
          <a:xfrm>
            <a:off x="1254942" y="1341891"/>
            <a:ext cx="6229940" cy="788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2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1F44517-23B9-580F-82A1-59BD48BA5F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621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7F6AD5D-774C-4D31-748F-5ACD60EA8C64}"/>
              </a:ext>
            </a:extLst>
          </p:cNvPr>
          <p:cNvSpPr/>
          <p:nvPr/>
        </p:nvSpPr>
        <p:spPr bwMode="white">
          <a:xfrm>
            <a:off x="1273983" y="2112494"/>
            <a:ext cx="5341090" cy="875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48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5</cp:revision>
  <dcterms:created xsi:type="dcterms:W3CDTF">2023-07-20T00:26:43Z</dcterms:created>
  <dcterms:modified xsi:type="dcterms:W3CDTF">2023-07-26T07:07:09Z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